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58" r:id="rId4"/>
    <p:sldId id="260" r:id="rId5"/>
    <p:sldId id="262" r:id="rId6"/>
    <p:sldId id="265" r:id="rId7"/>
    <p:sldId id="266" r:id="rId8"/>
    <p:sldId id="276" r:id="rId9"/>
    <p:sldId id="271" r:id="rId10"/>
    <p:sldId id="272" r:id="rId11"/>
    <p:sldId id="273" r:id="rId12"/>
    <p:sldId id="270" r:id="rId13"/>
    <p:sldId id="279" r:id="rId14"/>
    <p:sldId id="275" r:id="rId15"/>
    <p:sldId id="277" r:id="rId16"/>
    <p:sldId id="274" r:id="rId17"/>
    <p:sldId id="27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6" userDrawn="1">
          <p15:clr>
            <a:srgbClr val="A4A3A4"/>
          </p15:clr>
        </p15:guide>
        <p15:guide id="2" pos="3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2828"/>
    <a:srgbClr val="CB3737"/>
    <a:srgbClr val="B95307"/>
    <a:srgbClr val="F67210"/>
    <a:srgbClr val="467E86"/>
    <a:srgbClr val="50919A"/>
    <a:srgbClr val="65A6AF"/>
    <a:srgbClr val="22777A"/>
    <a:srgbClr val="5D6C0A"/>
    <a:srgbClr val="9CB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0" autoAdjust="0"/>
    <p:restoredTop sz="86052" autoAdjust="0"/>
  </p:normalViewPr>
  <p:slideViewPr>
    <p:cSldViewPr snapToGrid="0" showGuides="1">
      <p:cViewPr varScale="1">
        <p:scale>
          <a:sx n="71" d="100"/>
          <a:sy n="71" d="100"/>
        </p:scale>
        <p:origin x="1349" y="48"/>
      </p:cViewPr>
      <p:guideLst>
        <p:guide orient="horz" pos="2556"/>
        <p:guide pos="3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839B4-271A-4940-BE4B-1013B2B0D09B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DE1B8-3E39-47C6-9AE6-B31E864664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DE1B8-3E39-47C6-9AE6-B31E8646645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DE1B8-3E39-47C6-9AE6-B31E8646645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B1A5-49DB-442A-834C-6E9D0A4D47E5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60B97-9C5F-4497-8922-D1CA7E6FB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"/>
          <a:stretch>
            <a:fillRect/>
          </a:stretch>
        </p:blipFill>
        <p:spPr>
          <a:xfrm>
            <a:off x="0" y="-11671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350"/>
            <a:ext cx="12192000" cy="6858000"/>
          </a:xfrm>
          <a:prstGeom prst="rect">
            <a:avLst/>
          </a:prstGeom>
          <a:solidFill>
            <a:srgbClr val="277578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flipH="1" flipV="1">
            <a:off x="4675909" y="116243"/>
            <a:ext cx="2550968" cy="2200929"/>
          </a:xfrm>
          <a:custGeom>
            <a:avLst/>
            <a:gdLst>
              <a:gd name="connsiteX0" fmla="*/ 3036888 w 3036888"/>
              <a:gd name="connsiteY0" fmla="*/ 3955036 h 3955036"/>
              <a:gd name="connsiteX1" fmla="*/ 0 w 3036888"/>
              <a:gd name="connsiteY1" fmla="*/ 3955036 h 3955036"/>
              <a:gd name="connsiteX2" fmla="*/ 0 w 3036888"/>
              <a:gd name="connsiteY2" fmla="*/ 1537301 h 3955036"/>
              <a:gd name="connsiteX3" fmla="*/ 0 w 3036888"/>
              <a:gd name="connsiteY3" fmla="*/ 1537300 h 3955036"/>
              <a:gd name="connsiteX4" fmla="*/ 1 w 3036888"/>
              <a:gd name="connsiteY4" fmla="*/ 1537300 h 3955036"/>
              <a:gd name="connsiteX5" fmla="*/ 1518444 w 3036888"/>
              <a:gd name="connsiteY5" fmla="*/ 0 h 3955036"/>
              <a:gd name="connsiteX6" fmla="*/ 3036887 w 3036888"/>
              <a:gd name="connsiteY6" fmla="*/ 1537300 h 3955036"/>
              <a:gd name="connsiteX7" fmla="*/ 3036888 w 3036888"/>
              <a:gd name="connsiteY7" fmla="*/ 1537300 h 3955036"/>
              <a:gd name="connsiteX8" fmla="*/ 3036888 w 3036888"/>
              <a:gd name="connsiteY8" fmla="*/ 1537301 h 395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6888" h="3955036">
                <a:moveTo>
                  <a:pt x="3036888" y="3955036"/>
                </a:moveTo>
                <a:lnTo>
                  <a:pt x="0" y="3955036"/>
                </a:lnTo>
                <a:lnTo>
                  <a:pt x="0" y="1537301"/>
                </a:lnTo>
                <a:lnTo>
                  <a:pt x="0" y="1537300"/>
                </a:lnTo>
                <a:lnTo>
                  <a:pt x="1" y="1537300"/>
                </a:lnTo>
                <a:lnTo>
                  <a:pt x="1518444" y="0"/>
                </a:lnTo>
                <a:lnTo>
                  <a:pt x="3036887" y="1537300"/>
                </a:lnTo>
                <a:lnTo>
                  <a:pt x="3036888" y="1537300"/>
                </a:lnTo>
                <a:lnTo>
                  <a:pt x="3036888" y="1537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791968" y="2433415"/>
            <a:ext cx="782701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</a:t>
            </a:r>
            <a:r>
              <a:rPr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京东手机推荐系统</a:t>
            </a:r>
            <a:r>
              <a:rPr 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</a:p>
          <a:p>
            <a:pPr algn="ctr"/>
            <a:r>
              <a:rPr 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设计与实现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3944471" y="5398807"/>
            <a:ext cx="4303059" cy="375397"/>
            <a:chOff x="3944471" y="5398807"/>
            <a:chExt cx="4303059" cy="375397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944471" y="5586505"/>
              <a:ext cx="181535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432177" y="5586505"/>
              <a:ext cx="181535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KSO_Shape"/>
            <p:cNvSpPr/>
            <p:nvPr/>
          </p:nvSpPr>
          <p:spPr>
            <a:xfrm flipH="1">
              <a:off x="5908302" y="5398807"/>
              <a:ext cx="375397" cy="37539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9" name="KSO_Shape"/>
          <p:cNvSpPr>
            <a:spLocks noChangeArrowheads="1"/>
          </p:cNvSpPr>
          <p:nvPr/>
        </p:nvSpPr>
        <p:spPr bwMode="auto">
          <a:xfrm>
            <a:off x="4870128" y="426322"/>
            <a:ext cx="2268166" cy="1380712"/>
          </a:xfrm>
          <a:custGeom>
            <a:avLst/>
            <a:gdLst>
              <a:gd name="T0" fmla="*/ 3046 w 3931"/>
              <a:gd name="T1" fmla="*/ 1287 h 2392"/>
              <a:gd name="T2" fmla="*/ 2027 w 3931"/>
              <a:gd name="T3" fmla="*/ 850 h 2392"/>
              <a:gd name="T4" fmla="*/ 880 w 3931"/>
              <a:gd name="T5" fmla="*/ 1287 h 2392"/>
              <a:gd name="T6" fmla="*/ 560 w 3931"/>
              <a:gd name="T7" fmla="*/ 1154 h 2392"/>
              <a:gd name="T8" fmla="*/ 560 w 3931"/>
              <a:gd name="T9" fmla="*/ 1546 h 2392"/>
              <a:gd name="T10" fmla="*/ 647 w 3931"/>
              <a:gd name="T11" fmla="*/ 1666 h 2392"/>
              <a:gd name="T12" fmla="*/ 558 w 3931"/>
              <a:gd name="T13" fmla="*/ 1786 h 2392"/>
              <a:gd name="T14" fmla="*/ 653 w 3931"/>
              <a:gd name="T15" fmla="*/ 2208 h 2392"/>
              <a:gd name="T16" fmla="*/ 373 w 3931"/>
              <a:gd name="T17" fmla="*/ 2208 h 2392"/>
              <a:gd name="T18" fmla="*/ 469 w 3931"/>
              <a:gd name="T19" fmla="*/ 1784 h 2392"/>
              <a:gd name="T20" fmla="*/ 391 w 3931"/>
              <a:gd name="T21" fmla="*/ 1666 h 2392"/>
              <a:gd name="T22" fmla="*/ 466 w 3931"/>
              <a:gd name="T23" fmla="*/ 1549 h 2392"/>
              <a:gd name="T24" fmla="*/ 466 w 3931"/>
              <a:gd name="T25" fmla="*/ 1115 h 2392"/>
              <a:gd name="T26" fmla="*/ 0 w 3931"/>
              <a:gd name="T27" fmla="*/ 920 h 2392"/>
              <a:gd name="T28" fmla="*/ 2050 w 3931"/>
              <a:gd name="T29" fmla="*/ 0 h 2392"/>
              <a:gd name="T30" fmla="*/ 3931 w 3931"/>
              <a:gd name="T31" fmla="*/ 932 h 2392"/>
              <a:gd name="T32" fmla="*/ 3046 w 3931"/>
              <a:gd name="T33" fmla="*/ 1287 h 2392"/>
              <a:gd name="T34" fmla="*/ 2004 w 3931"/>
              <a:gd name="T35" fmla="*/ 1072 h 2392"/>
              <a:gd name="T36" fmla="*/ 2929 w 3931"/>
              <a:gd name="T37" fmla="*/ 1386 h 2392"/>
              <a:gd name="T38" fmla="*/ 2929 w 3931"/>
              <a:gd name="T39" fmla="*/ 2147 h 2392"/>
              <a:gd name="T40" fmla="*/ 1957 w 3931"/>
              <a:gd name="T41" fmla="*/ 2392 h 2392"/>
              <a:gd name="T42" fmla="*/ 1099 w 3931"/>
              <a:gd name="T43" fmla="*/ 2147 h 2392"/>
              <a:gd name="T44" fmla="*/ 1099 w 3931"/>
              <a:gd name="T45" fmla="*/ 1386 h 2392"/>
              <a:gd name="T46" fmla="*/ 2004 w 3931"/>
              <a:gd name="T47" fmla="*/ 1072 h 2392"/>
              <a:gd name="T48" fmla="*/ 1992 w 3931"/>
              <a:gd name="T49" fmla="*/ 2252 h 2392"/>
              <a:gd name="T50" fmla="*/ 2738 w 3931"/>
              <a:gd name="T51" fmla="*/ 2066 h 2392"/>
              <a:gd name="T52" fmla="*/ 1992 w 3931"/>
              <a:gd name="T53" fmla="*/ 1879 h 2392"/>
              <a:gd name="T54" fmla="*/ 1247 w 3931"/>
              <a:gd name="T55" fmla="*/ 2066 h 2392"/>
              <a:gd name="T56" fmla="*/ 1992 w 3931"/>
              <a:gd name="T57" fmla="*/ 2252 h 2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77578"/>
          </a:solidFill>
          <a:ln>
            <a:noFill/>
          </a:ln>
        </p:spPr>
        <p:txBody>
          <a:bodyPr anchor="ctr" anchorCtr="1"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" name="文本框 1027"/>
          <p:cNvSpPr txBox="1">
            <a:spLocks noChangeArrowheads="1"/>
          </p:cNvSpPr>
          <p:nvPr/>
        </p:nvSpPr>
        <p:spPr bwMode="auto">
          <a:xfrm>
            <a:off x="3033241" y="3699151"/>
            <a:ext cx="32030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2"/>
          <a:stretch>
            <a:fillRect/>
          </a:stretch>
        </p:blipFill>
        <p:spPr>
          <a:xfrm>
            <a:off x="-1" y="704"/>
            <a:ext cx="482544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704"/>
            <a:ext cx="4825445" cy="6857296"/>
          </a:xfrm>
          <a:prstGeom prst="rect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4784827" y="3224440"/>
            <a:ext cx="437020" cy="414415"/>
          </a:xfrm>
          <a:prstGeom prst="triangle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Entry_1">
            <a:hlinkClick r:id="rId4" action="ppaction://hlinksldjump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38112" y="3080440"/>
            <a:ext cx="5271957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227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系统设计与实现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22142" y="2213291"/>
            <a:ext cx="2181159" cy="2181159"/>
            <a:chOff x="1944196" y="1679833"/>
            <a:chExt cx="2181159" cy="2181159"/>
          </a:xfrm>
        </p:grpSpPr>
        <p:grpSp>
          <p:nvGrpSpPr>
            <p:cNvPr id="33" name="组合 32"/>
            <p:cNvGrpSpPr/>
            <p:nvPr/>
          </p:nvGrpSpPr>
          <p:grpSpPr>
            <a:xfrm>
              <a:off x="1944196" y="1679833"/>
              <a:ext cx="2181159" cy="2181159"/>
              <a:chOff x="1944196" y="1679833"/>
              <a:chExt cx="2181159" cy="21811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944196" y="1679833"/>
                <a:ext cx="2181159" cy="21811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58745" y="1794382"/>
                <a:ext cx="1952061" cy="1952061"/>
              </a:xfrm>
              <a:prstGeom prst="ellipse">
                <a:avLst/>
              </a:prstGeom>
              <a:solidFill>
                <a:srgbClr val="22777A"/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451947" y="2106001"/>
              <a:ext cx="1354178" cy="1328823"/>
            </a:xfrm>
            <a:prstGeom prst="rect">
              <a:avLst/>
            </a:prstGeom>
          </p:spPr>
          <p:txBody>
            <a:bodyPr wrap="square" lIns="96770" tIns="48386" rIns="96770" bIns="48386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b="0" kern="0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65000"/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03</a:t>
              </a:r>
              <a:endParaRPr lang="zh-CN" altLang="en-US" sz="80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3" name="椭圆 32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34" name="组合 33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35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6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7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8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9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0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1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227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32609" y="1787235"/>
            <a:ext cx="245105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1485" y="1652905"/>
            <a:ext cx="11652250" cy="4591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0" name="椭圆 69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71" name="组合 70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72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3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4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5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6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7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78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79" name="文本框 78"/>
          <p:cNvSpPr txBox="1">
            <a:spLocks noChangeArrowheads="1"/>
          </p:cNvSpPr>
          <p:nvPr/>
        </p:nvSpPr>
        <p:spPr bwMode="auto">
          <a:xfrm>
            <a:off x="1377104" y="326211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数据库表设计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54650" y="1223299"/>
          <a:ext cx="5645785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列名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外键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用户主键id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nick_name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用户昵称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login_name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登陆名称(默认为手机号)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password_md5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MD5加密后的密码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introduce_sign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收货地址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is_deleted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注销标识字段(0-正常 1-已注销)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364402" y="169333"/>
          <a:ext cx="5645785" cy="4160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列名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外键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订单表主键id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order_no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用户主键id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total_price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订单总价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DateTime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pay_status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支付状态:0.未支付,1.支付成功,-1:支付失败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pay_type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0.无 1.支付宝支付 2.微信支付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支付时间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order_status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订单状态:0.待支付 1.已支付 2.配货完成 3:出库成功 4.交易成功 -1.手动关闭 -2.超时关闭 -3.商家关闭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extra_info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订单body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收货人姓名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order_no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订单表主键id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total_price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用户主键id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pay_status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订单总价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pay_type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支付状态:0.未支付,1.支付成功,-1:支付失败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pay_time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0.无 1.支付宝支付 2.微信支付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varchar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19089" y="3814836"/>
          <a:ext cx="5645785" cy="24450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列名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外键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admin_user_id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管理员id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int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login_user_name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管理员登陆名称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login_password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管理员登陆密码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nick_name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管理员显示昵称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varchar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locked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是否锁定 0未锁定 1已锁定无法登陆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datetime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椭圆 4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6" name="组合 5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7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8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9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0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1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2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3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289840" y="364596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网站设计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4490" y="1271270"/>
            <a:ext cx="5634990" cy="3082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02375" y="399415"/>
            <a:ext cx="5663565" cy="2433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02375" y="3253740"/>
            <a:ext cx="5688330" cy="3034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4" t="4696" r="6087" b="5721"/>
          <a:stretch>
            <a:fillRect/>
          </a:stretch>
        </p:blipFill>
        <p:spPr>
          <a:xfrm>
            <a:off x="-22056" y="0"/>
            <a:ext cx="481818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9316" y="704"/>
            <a:ext cx="4825445" cy="6857296"/>
          </a:xfrm>
          <a:prstGeom prst="rect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4784827" y="3224440"/>
            <a:ext cx="437020" cy="414415"/>
          </a:xfrm>
          <a:prstGeom prst="triangle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Entry_1">
            <a:hlinkClick r:id="rId4" action="ppaction://hlinksldjump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48504" y="3080440"/>
            <a:ext cx="5271957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227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总结与致谢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22142" y="2213291"/>
            <a:ext cx="2181159" cy="2181159"/>
            <a:chOff x="1944196" y="1679833"/>
            <a:chExt cx="2181159" cy="2181159"/>
          </a:xfrm>
        </p:grpSpPr>
        <p:grpSp>
          <p:nvGrpSpPr>
            <p:cNvPr id="33" name="组合 32"/>
            <p:cNvGrpSpPr/>
            <p:nvPr/>
          </p:nvGrpSpPr>
          <p:grpSpPr>
            <a:xfrm>
              <a:off x="1944196" y="1679833"/>
              <a:ext cx="2181159" cy="2181159"/>
              <a:chOff x="1944196" y="1679833"/>
              <a:chExt cx="2181159" cy="21811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944196" y="1679833"/>
                <a:ext cx="2181159" cy="21811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58745" y="1794382"/>
                <a:ext cx="1952061" cy="1952061"/>
              </a:xfrm>
              <a:prstGeom prst="ellipse">
                <a:avLst/>
              </a:prstGeom>
              <a:solidFill>
                <a:srgbClr val="22777A"/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451947" y="2106001"/>
              <a:ext cx="1354178" cy="1328823"/>
            </a:xfrm>
            <a:prstGeom prst="rect">
              <a:avLst/>
            </a:prstGeom>
          </p:spPr>
          <p:txBody>
            <a:bodyPr wrap="square" lIns="96770" tIns="48386" rIns="96770" bIns="48386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b="0" kern="0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65000"/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04</a:t>
              </a:r>
              <a:endParaRPr lang="zh-CN" altLang="en-US" sz="80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矩形 158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61" name="椭圆 160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62" name="组合 161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163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4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5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6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7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8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9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170" name="文本框 169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87" name="KSO_Shape"/>
          <p:cNvSpPr/>
          <p:nvPr/>
        </p:nvSpPr>
        <p:spPr bwMode="auto">
          <a:xfrm>
            <a:off x="3149481" y="2003534"/>
            <a:ext cx="433200" cy="2974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88" name="KSO_Shape"/>
          <p:cNvSpPr/>
          <p:nvPr/>
        </p:nvSpPr>
        <p:spPr bwMode="auto">
          <a:xfrm>
            <a:off x="5886743" y="2032711"/>
            <a:ext cx="382632" cy="32587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89" name="KSO_Shape"/>
          <p:cNvSpPr/>
          <p:nvPr/>
        </p:nvSpPr>
        <p:spPr bwMode="auto">
          <a:xfrm>
            <a:off x="4628883" y="5488779"/>
            <a:ext cx="353022" cy="380538"/>
          </a:xfrm>
          <a:custGeom>
            <a:avLst/>
            <a:gdLst>
              <a:gd name="T0" fmla="*/ 1234903 w 2578"/>
              <a:gd name="T1" fmla="*/ 1800397 h 2775"/>
              <a:gd name="T2" fmla="*/ 1186284 w 2578"/>
              <a:gd name="T3" fmla="*/ 928421 h 2775"/>
              <a:gd name="T4" fmla="*/ 1119515 w 2578"/>
              <a:gd name="T5" fmla="*/ 829156 h 2775"/>
              <a:gd name="T6" fmla="*/ 1329546 w 2578"/>
              <a:gd name="T7" fmla="*/ 753896 h 2775"/>
              <a:gd name="T8" fmla="*/ 1265370 w 2578"/>
              <a:gd name="T9" fmla="*/ 829156 h 2775"/>
              <a:gd name="T10" fmla="*/ 1498089 w 2578"/>
              <a:gd name="T11" fmla="*/ 1015359 h 2775"/>
              <a:gd name="T12" fmla="*/ 1669225 w 2578"/>
              <a:gd name="T13" fmla="*/ 1012764 h 2775"/>
              <a:gd name="T14" fmla="*/ 1671170 w 2578"/>
              <a:gd name="T15" fmla="*/ 1363111 h 2775"/>
              <a:gd name="T16" fmla="*/ 877721 w 2578"/>
              <a:gd name="T17" fmla="*/ 1363111 h 2775"/>
              <a:gd name="T18" fmla="*/ 1592084 w 2578"/>
              <a:gd name="T19" fmla="*/ 1363111 h 2775"/>
              <a:gd name="T20" fmla="*/ 1265370 w 2578"/>
              <a:gd name="T21" fmla="*/ 1431883 h 2775"/>
              <a:gd name="T22" fmla="*/ 1195360 w 2578"/>
              <a:gd name="T23" fmla="*/ 1479245 h 2775"/>
              <a:gd name="T24" fmla="*/ 1155817 w 2578"/>
              <a:gd name="T25" fmla="*/ 1363111 h 2775"/>
              <a:gd name="T26" fmla="*/ 1197953 w 2578"/>
              <a:gd name="T27" fmla="*/ 1118517 h 2775"/>
              <a:gd name="T28" fmla="*/ 1265370 w 2578"/>
              <a:gd name="T29" fmla="*/ 1294988 h 2775"/>
              <a:gd name="T30" fmla="*/ 1265370 w 2578"/>
              <a:gd name="T31" fmla="*/ 1431883 h 2775"/>
              <a:gd name="T32" fmla="*/ 726032 w 2578"/>
              <a:gd name="T33" fmla="*/ 1115922 h 2775"/>
              <a:gd name="T34" fmla="*/ 269669 w 2578"/>
              <a:gd name="T35" fmla="*/ 1223621 h 2775"/>
              <a:gd name="T36" fmla="*/ 269669 w 2578"/>
              <a:gd name="T37" fmla="*/ 1115922 h 2775"/>
              <a:gd name="T38" fmla="*/ 269669 w 2578"/>
              <a:gd name="T39" fmla="*/ 1043906 h 2775"/>
              <a:gd name="T40" fmla="*/ 269669 w 2578"/>
              <a:gd name="T41" fmla="*/ 935558 h 2775"/>
              <a:gd name="T42" fmla="*/ 768168 w 2578"/>
              <a:gd name="T43" fmla="*/ 1043906 h 2775"/>
              <a:gd name="T44" fmla="*/ 215865 w 2578"/>
              <a:gd name="T45" fmla="*/ 629977 h 2775"/>
              <a:gd name="T46" fmla="*/ 989219 w 2578"/>
              <a:gd name="T47" fmla="*/ 576127 h 2775"/>
              <a:gd name="T48" fmla="*/ 989219 w 2578"/>
              <a:gd name="T49" fmla="*/ 683826 h 2775"/>
              <a:gd name="T50" fmla="*/ 269669 w 2578"/>
              <a:gd name="T51" fmla="*/ 864191 h 2775"/>
              <a:gd name="T52" fmla="*/ 269669 w 2578"/>
              <a:gd name="T53" fmla="*/ 755842 h 2775"/>
              <a:gd name="T54" fmla="*/ 1007369 w 2578"/>
              <a:gd name="T55" fmla="*/ 759086 h 2775"/>
              <a:gd name="T56" fmla="*/ 978847 w 2578"/>
              <a:gd name="T57" fmla="*/ 864191 h 2775"/>
              <a:gd name="T58" fmla="*/ 1151279 w 2578"/>
              <a:gd name="T59" fmla="*/ 467779 h 2775"/>
              <a:gd name="T60" fmla="*/ 969123 w 2578"/>
              <a:gd name="T61" fmla="*/ 288064 h 2775"/>
              <a:gd name="T62" fmla="*/ 845309 w 2578"/>
              <a:gd name="T63" fmla="*/ 432095 h 2775"/>
              <a:gd name="T64" fmla="*/ 287820 w 2578"/>
              <a:gd name="T65" fmla="*/ 305581 h 2775"/>
              <a:gd name="T66" fmla="*/ 287820 w 2578"/>
              <a:gd name="T67" fmla="*/ 288064 h 2775"/>
              <a:gd name="T68" fmla="*/ 107608 w 2578"/>
              <a:gd name="T69" fmla="*/ 1511685 h 2775"/>
              <a:gd name="T70" fmla="*/ 790856 w 2578"/>
              <a:gd name="T71" fmla="*/ 1692049 h 2775"/>
              <a:gd name="T72" fmla="*/ 215865 w 2578"/>
              <a:gd name="T73" fmla="*/ 1799748 h 2775"/>
              <a:gd name="T74" fmla="*/ 0 w 2578"/>
              <a:gd name="T75" fmla="*/ 395763 h 2775"/>
              <a:gd name="T76" fmla="*/ 325418 w 2578"/>
              <a:gd name="T77" fmla="*/ 216048 h 2775"/>
              <a:gd name="T78" fmla="*/ 429137 w 2578"/>
              <a:gd name="T79" fmla="*/ 179715 h 2775"/>
              <a:gd name="T80" fmla="*/ 825213 w 2578"/>
              <a:gd name="T81" fmla="*/ 179715 h 2775"/>
              <a:gd name="T82" fmla="*/ 933470 w 2578"/>
              <a:gd name="T83" fmla="*/ 216048 h 2775"/>
              <a:gd name="T84" fmla="*/ 1258888 w 2578"/>
              <a:gd name="T85" fmla="*/ 395763 h 2775"/>
              <a:gd name="T86" fmla="*/ 1151279 w 2578"/>
              <a:gd name="T87" fmla="*/ 719510 h 2775"/>
              <a:gd name="T88" fmla="*/ 627499 w 2578"/>
              <a:gd name="T89" fmla="*/ 97968 h 2775"/>
              <a:gd name="T90" fmla="*/ 627499 w 2578"/>
              <a:gd name="T91" fmla="*/ 302337 h 2775"/>
              <a:gd name="T92" fmla="*/ 627499 w 2578"/>
              <a:gd name="T93" fmla="*/ 97968 h 27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78" h="2775">
                <a:moveTo>
                  <a:pt x="2578" y="2101"/>
                </a:moveTo>
                <a:cubicBezTo>
                  <a:pt x="2578" y="2473"/>
                  <a:pt x="2277" y="2775"/>
                  <a:pt x="1905" y="2775"/>
                </a:cubicBezTo>
                <a:cubicBezTo>
                  <a:pt x="1533" y="2775"/>
                  <a:pt x="1232" y="2473"/>
                  <a:pt x="1232" y="2101"/>
                </a:cubicBezTo>
                <a:cubicBezTo>
                  <a:pt x="1232" y="1750"/>
                  <a:pt x="1487" y="1462"/>
                  <a:pt x="1830" y="1431"/>
                </a:cubicBezTo>
                <a:cubicBezTo>
                  <a:pt x="1830" y="1278"/>
                  <a:pt x="1830" y="1278"/>
                  <a:pt x="1830" y="1278"/>
                </a:cubicBezTo>
                <a:cubicBezTo>
                  <a:pt x="1727" y="1278"/>
                  <a:pt x="1727" y="1278"/>
                  <a:pt x="1727" y="1278"/>
                </a:cubicBezTo>
                <a:cubicBezTo>
                  <a:pt x="1727" y="1162"/>
                  <a:pt x="1727" y="1162"/>
                  <a:pt x="1727" y="1162"/>
                </a:cubicBezTo>
                <a:cubicBezTo>
                  <a:pt x="2051" y="1162"/>
                  <a:pt x="2051" y="1162"/>
                  <a:pt x="2051" y="1162"/>
                </a:cubicBezTo>
                <a:cubicBezTo>
                  <a:pt x="2051" y="1278"/>
                  <a:pt x="2051" y="1278"/>
                  <a:pt x="2051" y="1278"/>
                </a:cubicBezTo>
                <a:cubicBezTo>
                  <a:pt x="1952" y="1278"/>
                  <a:pt x="1952" y="1278"/>
                  <a:pt x="1952" y="1278"/>
                </a:cubicBezTo>
                <a:cubicBezTo>
                  <a:pt x="1952" y="1431"/>
                  <a:pt x="1952" y="1431"/>
                  <a:pt x="1952" y="1431"/>
                </a:cubicBezTo>
                <a:cubicBezTo>
                  <a:pt x="2081" y="1443"/>
                  <a:pt x="2214" y="1491"/>
                  <a:pt x="2311" y="1565"/>
                </a:cubicBezTo>
                <a:cubicBezTo>
                  <a:pt x="2445" y="1431"/>
                  <a:pt x="2445" y="1431"/>
                  <a:pt x="2445" y="1431"/>
                </a:cubicBezTo>
                <a:cubicBezTo>
                  <a:pt x="2575" y="1561"/>
                  <a:pt x="2575" y="1561"/>
                  <a:pt x="2575" y="1561"/>
                </a:cubicBezTo>
                <a:cubicBezTo>
                  <a:pt x="2441" y="1695"/>
                  <a:pt x="2441" y="1695"/>
                  <a:pt x="2441" y="1695"/>
                </a:cubicBezTo>
                <a:cubicBezTo>
                  <a:pt x="2527" y="1808"/>
                  <a:pt x="2578" y="1949"/>
                  <a:pt x="2578" y="2101"/>
                </a:cubicBezTo>
                <a:close/>
                <a:moveTo>
                  <a:pt x="1905" y="1550"/>
                </a:moveTo>
                <a:cubicBezTo>
                  <a:pt x="1601" y="1550"/>
                  <a:pt x="1354" y="1798"/>
                  <a:pt x="1354" y="2101"/>
                </a:cubicBezTo>
                <a:cubicBezTo>
                  <a:pt x="1354" y="2405"/>
                  <a:pt x="1601" y="2652"/>
                  <a:pt x="1905" y="2652"/>
                </a:cubicBezTo>
                <a:cubicBezTo>
                  <a:pt x="2209" y="2652"/>
                  <a:pt x="2456" y="2405"/>
                  <a:pt x="2456" y="2101"/>
                </a:cubicBezTo>
                <a:cubicBezTo>
                  <a:pt x="2456" y="1798"/>
                  <a:pt x="2209" y="1550"/>
                  <a:pt x="1905" y="1550"/>
                </a:cubicBezTo>
                <a:close/>
                <a:moveTo>
                  <a:pt x="1952" y="2207"/>
                </a:moveTo>
                <a:cubicBezTo>
                  <a:pt x="1952" y="2280"/>
                  <a:pt x="1952" y="2280"/>
                  <a:pt x="1952" y="2280"/>
                </a:cubicBezTo>
                <a:cubicBezTo>
                  <a:pt x="1844" y="2280"/>
                  <a:pt x="1844" y="2280"/>
                  <a:pt x="1844" y="2280"/>
                </a:cubicBezTo>
                <a:cubicBezTo>
                  <a:pt x="1844" y="2207"/>
                  <a:pt x="1844" y="2207"/>
                  <a:pt x="1844" y="2207"/>
                </a:cubicBezTo>
                <a:cubicBezTo>
                  <a:pt x="1807" y="2186"/>
                  <a:pt x="1783" y="2147"/>
                  <a:pt x="1783" y="2101"/>
                </a:cubicBezTo>
                <a:cubicBezTo>
                  <a:pt x="1783" y="2056"/>
                  <a:pt x="1812" y="2017"/>
                  <a:pt x="1848" y="1996"/>
                </a:cubicBezTo>
                <a:cubicBezTo>
                  <a:pt x="1848" y="1724"/>
                  <a:pt x="1848" y="1724"/>
                  <a:pt x="1848" y="1724"/>
                </a:cubicBezTo>
                <a:cubicBezTo>
                  <a:pt x="1952" y="1724"/>
                  <a:pt x="1952" y="1724"/>
                  <a:pt x="1952" y="1724"/>
                </a:cubicBezTo>
                <a:cubicBezTo>
                  <a:pt x="1952" y="1996"/>
                  <a:pt x="1952" y="1996"/>
                  <a:pt x="1952" y="1996"/>
                </a:cubicBezTo>
                <a:cubicBezTo>
                  <a:pt x="1989" y="2017"/>
                  <a:pt x="2027" y="2056"/>
                  <a:pt x="2027" y="2101"/>
                </a:cubicBezTo>
                <a:cubicBezTo>
                  <a:pt x="2027" y="2147"/>
                  <a:pt x="1989" y="2186"/>
                  <a:pt x="1952" y="2207"/>
                </a:cubicBezTo>
                <a:close/>
                <a:moveTo>
                  <a:pt x="416" y="1720"/>
                </a:moveTo>
                <a:cubicBezTo>
                  <a:pt x="1120" y="1720"/>
                  <a:pt x="1120" y="1720"/>
                  <a:pt x="1120" y="1720"/>
                </a:cubicBezTo>
                <a:cubicBezTo>
                  <a:pt x="1094" y="1773"/>
                  <a:pt x="1074" y="1828"/>
                  <a:pt x="1060" y="1886"/>
                </a:cubicBezTo>
                <a:cubicBezTo>
                  <a:pt x="416" y="1886"/>
                  <a:pt x="416" y="1886"/>
                  <a:pt x="416" y="1886"/>
                </a:cubicBezTo>
                <a:cubicBezTo>
                  <a:pt x="370" y="1886"/>
                  <a:pt x="333" y="1849"/>
                  <a:pt x="333" y="1803"/>
                </a:cubicBezTo>
                <a:cubicBezTo>
                  <a:pt x="333" y="1757"/>
                  <a:pt x="370" y="1720"/>
                  <a:pt x="416" y="1720"/>
                </a:cubicBezTo>
                <a:close/>
                <a:moveTo>
                  <a:pt x="1185" y="1609"/>
                </a:moveTo>
                <a:cubicBezTo>
                  <a:pt x="416" y="1609"/>
                  <a:pt x="416" y="1609"/>
                  <a:pt x="416" y="1609"/>
                </a:cubicBezTo>
                <a:cubicBezTo>
                  <a:pt x="370" y="1609"/>
                  <a:pt x="333" y="1572"/>
                  <a:pt x="333" y="1526"/>
                </a:cubicBezTo>
                <a:cubicBezTo>
                  <a:pt x="333" y="1480"/>
                  <a:pt x="370" y="1442"/>
                  <a:pt x="416" y="1442"/>
                </a:cubicBezTo>
                <a:cubicBezTo>
                  <a:pt x="1338" y="1442"/>
                  <a:pt x="1338" y="1442"/>
                  <a:pt x="1338" y="1442"/>
                </a:cubicBezTo>
                <a:cubicBezTo>
                  <a:pt x="1279" y="1491"/>
                  <a:pt x="1228" y="1547"/>
                  <a:pt x="1185" y="1609"/>
                </a:cubicBezTo>
                <a:close/>
                <a:moveTo>
                  <a:pt x="416" y="1054"/>
                </a:moveTo>
                <a:cubicBezTo>
                  <a:pt x="370" y="1054"/>
                  <a:pt x="333" y="1017"/>
                  <a:pt x="333" y="971"/>
                </a:cubicBezTo>
                <a:cubicBezTo>
                  <a:pt x="333" y="925"/>
                  <a:pt x="370" y="888"/>
                  <a:pt x="416" y="888"/>
                </a:cubicBezTo>
                <a:cubicBezTo>
                  <a:pt x="1526" y="888"/>
                  <a:pt x="1526" y="888"/>
                  <a:pt x="1526" y="888"/>
                </a:cubicBezTo>
                <a:cubicBezTo>
                  <a:pt x="1572" y="888"/>
                  <a:pt x="1609" y="925"/>
                  <a:pt x="1609" y="971"/>
                </a:cubicBezTo>
                <a:cubicBezTo>
                  <a:pt x="1609" y="1017"/>
                  <a:pt x="1572" y="1054"/>
                  <a:pt x="1526" y="1054"/>
                </a:cubicBezTo>
                <a:lnTo>
                  <a:pt x="416" y="1054"/>
                </a:lnTo>
                <a:close/>
                <a:moveTo>
                  <a:pt x="416" y="1332"/>
                </a:moveTo>
                <a:cubicBezTo>
                  <a:pt x="370" y="1332"/>
                  <a:pt x="333" y="1294"/>
                  <a:pt x="333" y="1248"/>
                </a:cubicBezTo>
                <a:cubicBezTo>
                  <a:pt x="333" y="1202"/>
                  <a:pt x="370" y="1165"/>
                  <a:pt x="416" y="1165"/>
                </a:cubicBezTo>
                <a:cubicBezTo>
                  <a:pt x="1526" y="1165"/>
                  <a:pt x="1526" y="1165"/>
                  <a:pt x="1526" y="1165"/>
                </a:cubicBezTo>
                <a:cubicBezTo>
                  <a:pt x="1536" y="1165"/>
                  <a:pt x="1545" y="1168"/>
                  <a:pt x="1554" y="1170"/>
                </a:cubicBezTo>
                <a:cubicBezTo>
                  <a:pt x="1554" y="1311"/>
                  <a:pt x="1554" y="1311"/>
                  <a:pt x="1554" y="1311"/>
                </a:cubicBezTo>
                <a:cubicBezTo>
                  <a:pt x="1539" y="1318"/>
                  <a:pt x="1525" y="1324"/>
                  <a:pt x="1510" y="1332"/>
                </a:cubicBezTo>
                <a:lnTo>
                  <a:pt x="416" y="1332"/>
                </a:lnTo>
                <a:close/>
                <a:moveTo>
                  <a:pt x="1776" y="721"/>
                </a:moveTo>
                <a:cubicBezTo>
                  <a:pt x="1776" y="568"/>
                  <a:pt x="1651" y="444"/>
                  <a:pt x="1498" y="444"/>
                </a:cubicBezTo>
                <a:cubicBezTo>
                  <a:pt x="1495" y="444"/>
                  <a:pt x="1495" y="444"/>
                  <a:pt x="1495" y="444"/>
                </a:cubicBezTo>
                <a:cubicBezTo>
                  <a:pt x="1497" y="453"/>
                  <a:pt x="1498" y="462"/>
                  <a:pt x="1498" y="471"/>
                </a:cubicBezTo>
                <a:cubicBezTo>
                  <a:pt x="1498" y="579"/>
                  <a:pt x="1411" y="666"/>
                  <a:pt x="1304" y="666"/>
                </a:cubicBezTo>
                <a:cubicBezTo>
                  <a:pt x="638" y="666"/>
                  <a:pt x="638" y="666"/>
                  <a:pt x="638" y="666"/>
                </a:cubicBezTo>
                <a:cubicBezTo>
                  <a:pt x="531" y="666"/>
                  <a:pt x="444" y="579"/>
                  <a:pt x="444" y="471"/>
                </a:cubicBezTo>
                <a:cubicBezTo>
                  <a:pt x="444" y="462"/>
                  <a:pt x="445" y="453"/>
                  <a:pt x="447" y="444"/>
                </a:cubicBezTo>
                <a:cubicBezTo>
                  <a:pt x="444" y="444"/>
                  <a:pt x="444" y="444"/>
                  <a:pt x="444" y="444"/>
                </a:cubicBezTo>
                <a:cubicBezTo>
                  <a:pt x="291" y="444"/>
                  <a:pt x="166" y="568"/>
                  <a:pt x="166" y="721"/>
                </a:cubicBezTo>
                <a:cubicBezTo>
                  <a:pt x="166" y="2330"/>
                  <a:pt x="166" y="2330"/>
                  <a:pt x="166" y="2330"/>
                </a:cubicBezTo>
                <a:cubicBezTo>
                  <a:pt x="166" y="2483"/>
                  <a:pt x="291" y="2608"/>
                  <a:pt x="444" y="2608"/>
                </a:cubicBezTo>
                <a:cubicBezTo>
                  <a:pt x="1220" y="2608"/>
                  <a:pt x="1220" y="2608"/>
                  <a:pt x="1220" y="2608"/>
                </a:cubicBezTo>
                <a:cubicBezTo>
                  <a:pt x="1271" y="2672"/>
                  <a:pt x="1331" y="2728"/>
                  <a:pt x="1398" y="2774"/>
                </a:cubicBezTo>
                <a:cubicBezTo>
                  <a:pt x="333" y="2774"/>
                  <a:pt x="333" y="2774"/>
                  <a:pt x="333" y="2774"/>
                </a:cubicBezTo>
                <a:cubicBezTo>
                  <a:pt x="180" y="2774"/>
                  <a:pt x="0" y="2650"/>
                  <a:pt x="0" y="2497"/>
                </a:cubicBezTo>
                <a:cubicBezTo>
                  <a:pt x="0" y="610"/>
                  <a:pt x="0" y="610"/>
                  <a:pt x="0" y="610"/>
                </a:cubicBezTo>
                <a:cubicBezTo>
                  <a:pt x="0" y="457"/>
                  <a:pt x="180" y="333"/>
                  <a:pt x="333" y="333"/>
                </a:cubicBezTo>
                <a:cubicBezTo>
                  <a:pt x="502" y="333"/>
                  <a:pt x="502" y="333"/>
                  <a:pt x="502" y="333"/>
                </a:cubicBezTo>
                <a:cubicBezTo>
                  <a:pt x="537" y="298"/>
                  <a:pt x="585" y="277"/>
                  <a:pt x="638" y="277"/>
                </a:cubicBezTo>
                <a:cubicBezTo>
                  <a:pt x="662" y="277"/>
                  <a:pt x="662" y="277"/>
                  <a:pt x="662" y="277"/>
                </a:cubicBezTo>
                <a:cubicBezTo>
                  <a:pt x="678" y="122"/>
                  <a:pt x="808" y="0"/>
                  <a:pt x="968" y="0"/>
                </a:cubicBezTo>
                <a:cubicBezTo>
                  <a:pt x="1127" y="0"/>
                  <a:pt x="1257" y="122"/>
                  <a:pt x="1273" y="277"/>
                </a:cubicBezTo>
                <a:cubicBezTo>
                  <a:pt x="1304" y="277"/>
                  <a:pt x="1304" y="277"/>
                  <a:pt x="1304" y="277"/>
                </a:cubicBezTo>
                <a:cubicBezTo>
                  <a:pt x="1357" y="277"/>
                  <a:pt x="1405" y="298"/>
                  <a:pt x="1440" y="333"/>
                </a:cubicBezTo>
                <a:cubicBezTo>
                  <a:pt x="1609" y="333"/>
                  <a:pt x="1609" y="333"/>
                  <a:pt x="1609" y="333"/>
                </a:cubicBezTo>
                <a:cubicBezTo>
                  <a:pt x="1763" y="333"/>
                  <a:pt x="1942" y="457"/>
                  <a:pt x="1942" y="610"/>
                </a:cubicBezTo>
                <a:cubicBezTo>
                  <a:pt x="1942" y="1109"/>
                  <a:pt x="1942" y="1109"/>
                  <a:pt x="1942" y="1109"/>
                </a:cubicBezTo>
                <a:cubicBezTo>
                  <a:pt x="1776" y="1109"/>
                  <a:pt x="1776" y="1109"/>
                  <a:pt x="1776" y="1109"/>
                </a:cubicBezTo>
                <a:lnTo>
                  <a:pt x="1776" y="721"/>
                </a:lnTo>
                <a:close/>
                <a:moveTo>
                  <a:pt x="968" y="151"/>
                </a:moveTo>
                <a:cubicBezTo>
                  <a:pt x="881" y="151"/>
                  <a:pt x="810" y="222"/>
                  <a:pt x="810" y="308"/>
                </a:cubicBezTo>
                <a:cubicBezTo>
                  <a:pt x="810" y="395"/>
                  <a:pt x="881" y="466"/>
                  <a:pt x="968" y="466"/>
                </a:cubicBezTo>
                <a:cubicBezTo>
                  <a:pt x="1055" y="466"/>
                  <a:pt x="1125" y="395"/>
                  <a:pt x="1125" y="308"/>
                </a:cubicBezTo>
                <a:cubicBezTo>
                  <a:pt x="1125" y="222"/>
                  <a:pt x="1055" y="151"/>
                  <a:pt x="968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0" name="KSO_Shape"/>
          <p:cNvSpPr/>
          <p:nvPr/>
        </p:nvSpPr>
        <p:spPr bwMode="auto">
          <a:xfrm>
            <a:off x="7237476" y="5482692"/>
            <a:ext cx="362129" cy="362732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2844" y="1722019"/>
            <a:ext cx="5376531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本论文是在我的导师悉心指导下完成的。从论文的选题，资料的收集到研究方法的确定及论文的定稿，都是和管理员的帮助是分不开的。在课题研究过程中，无论何时我有任何疑问，都能得到管理员耐心的解答和帮助。管理员在繁忙的科研工作之中还能兼顾我的论文指导，令我非常感动。管理员严谨求实的学术态度、不断创新的研究作风和诲人不倦的导师风范让我受益匪浅，为师和为人之道也是我今后学习和工作的榜样。在此，向我的导师包云霞表达最真挚的感谢!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34" y="1257300"/>
            <a:ext cx="5154035" cy="49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9" b="5257"/>
          <a:stretch>
            <a:fillRect/>
          </a:stretch>
        </p:blipFill>
        <p:spPr>
          <a:xfrm>
            <a:off x="0" y="1698171"/>
            <a:ext cx="12192000" cy="4555672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8" name="椭圆 57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59" name="组合 58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60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1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2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3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4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5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66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sp>
        <p:nvSpPr>
          <p:cNvPr id="167" name="矩形 166"/>
          <p:cNvSpPr/>
          <p:nvPr/>
        </p:nvSpPr>
        <p:spPr bwMode="auto">
          <a:xfrm>
            <a:off x="0" y="1431388"/>
            <a:ext cx="12192000" cy="4822455"/>
          </a:xfrm>
          <a:prstGeom prst="rect">
            <a:avLst/>
          </a:prstGeom>
          <a:solidFill>
            <a:srgbClr val="22777A">
              <a:alpha val="82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       另外，感谢课题的研究提供了重要的研究数据，保证了课题的顺利展开。</a:t>
            </a:r>
          </a:p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感谢全体本科同学，四年的朝夕相处，共同进步，感谢他们给予我的所有关心和帮助。</a:t>
            </a:r>
          </a:p>
        </p:txBody>
      </p:sp>
      <p:sp>
        <p:nvSpPr>
          <p:cNvPr id="168" name="矩形 167"/>
          <p:cNvSpPr/>
          <p:nvPr/>
        </p:nvSpPr>
        <p:spPr bwMode="auto">
          <a:xfrm>
            <a:off x="0" y="1701800"/>
            <a:ext cx="12192000" cy="45927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2" name="弧形 171"/>
          <p:cNvSpPr/>
          <p:nvPr/>
        </p:nvSpPr>
        <p:spPr>
          <a:xfrm rot="18975604">
            <a:off x="4139080" y="2176774"/>
            <a:ext cx="3844078" cy="3777689"/>
          </a:xfrm>
          <a:prstGeom prst="arc">
            <a:avLst/>
          </a:prstGeom>
          <a:ln w="19050">
            <a:solidFill>
              <a:schemeClr val="bg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3" name="弧形 172"/>
          <p:cNvSpPr/>
          <p:nvPr/>
        </p:nvSpPr>
        <p:spPr>
          <a:xfrm rot="2650454" flipV="1">
            <a:off x="4136346" y="2041919"/>
            <a:ext cx="3849547" cy="3783064"/>
          </a:xfrm>
          <a:prstGeom prst="arc">
            <a:avLst/>
          </a:prstGeom>
          <a:ln w="19050">
            <a:solidFill>
              <a:schemeClr val="bg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r="25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7578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944471" y="5398807"/>
            <a:ext cx="4303059" cy="375397"/>
            <a:chOff x="3944471" y="5398807"/>
            <a:chExt cx="4303059" cy="37539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944471" y="5586505"/>
              <a:ext cx="181535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432177" y="5586505"/>
              <a:ext cx="181535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KSO_Shape"/>
            <p:cNvSpPr/>
            <p:nvPr/>
          </p:nvSpPr>
          <p:spPr>
            <a:xfrm flipH="1">
              <a:off x="5908302" y="5398807"/>
              <a:ext cx="375397" cy="37539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 flipH="1" flipV="1">
            <a:off x="4577555" y="0"/>
            <a:ext cx="3036888" cy="3955036"/>
          </a:xfrm>
          <a:custGeom>
            <a:avLst/>
            <a:gdLst>
              <a:gd name="connsiteX0" fmla="*/ 3036888 w 3036888"/>
              <a:gd name="connsiteY0" fmla="*/ 3955036 h 3955036"/>
              <a:gd name="connsiteX1" fmla="*/ 0 w 3036888"/>
              <a:gd name="connsiteY1" fmla="*/ 3955036 h 3955036"/>
              <a:gd name="connsiteX2" fmla="*/ 0 w 3036888"/>
              <a:gd name="connsiteY2" fmla="*/ 1537301 h 3955036"/>
              <a:gd name="connsiteX3" fmla="*/ 0 w 3036888"/>
              <a:gd name="connsiteY3" fmla="*/ 1537300 h 3955036"/>
              <a:gd name="connsiteX4" fmla="*/ 1 w 3036888"/>
              <a:gd name="connsiteY4" fmla="*/ 1537300 h 3955036"/>
              <a:gd name="connsiteX5" fmla="*/ 1518444 w 3036888"/>
              <a:gd name="connsiteY5" fmla="*/ 0 h 3955036"/>
              <a:gd name="connsiteX6" fmla="*/ 3036887 w 3036888"/>
              <a:gd name="connsiteY6" fmla="*/ 1537300 h 3955036"/>
              <a:gd name="connsiteX7" fmla="*/ 3036888 w 3036888"/>
              <a:gd name="connsiteY7" fmla="*/ 1537300 h 3955036"/>
              <a:gd name="connsiteX8" fmla="*/ 3036888 w 3036888"/>
              <a:gd name="connsiteY8" fmla="*/ 1537301 h 395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6888" h="3955036">
                <a:moveTo>
                  <a:pt x="3036888" y="3955036"/>
                </a:moveTo>
                <a:lnTo>
                  <a:pt x="0" y="3955036"/>
                </a:lnTo>
                <a:lnTo>
                  <a:pt x="0" y="1537301"/>
                </a:lnTo>
                <a:lnTo>
                  <a:pt x="0" y="1537300"/>
                </a:lnTo>
                <a:lnTo>
                  <a:pt x="1" y="1537300"/>
                </a:lnTo>
                <a:lnTo>
                  <a:pt x="1518444" y="0"/>
                </a:lnTo>
                <a:lnTo>
                  <a:pt x="3036887" y="1537300"/>
                </a:lnTo>
                <a:lnTo>
                  <a:pt x="3036888" y="1537300"/>
                </a:lnTo>
                <a:lnTo>
                  <a:pt x="3036888" y="1537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KSO_Shape"/>
          <p:cNvSpPr>
            <a:spLocks noChangeArrowheads="1"/>
          </p:cNvSpPr>
          <p:nvPr/>
        </p:nvSpPr>
        <p:spPr bwMode="auto">
          <a:xfrm>
            <a:off x="4961917" y="1334531"/>
            <a:ext cx="2268166" cy="1380712"/>
          </a:xfrm>
          <a:custGeom>
            <a:avLst/>
            <a:gdLst>
              <a:gd name="T0" fmla="*/ 3046 w 3931"/>
              <a:gd name="T1" fmla="*/ 1287 h 2392"/>
              <a:gd name="T2" fmla="*/ 2027 w 3931"/>
              <a:gd name="T3" fmla="*/ 850 h 2392"/>
              <a:gd name="T4" fmla="*/ 880 w 3931"/>
              <a:gd name="T5" fmla="*/ 1287 h 2392"/>
              <a:gd name="T6" fmla="*/ 560 w 3931"/>
              <a:gd name="T7" fmla="*/ 1154 h 2392"/>
              <a:gd name="T8" fmla="*/ 560 w 3931"/>
              <a:gd name="T9" fmla="*/ 1546 h 2392"/>
              <a:gd name="T10" fmla="*/ 647 w 3931"/>
              <a:gd name="T11" fmla="*/ 1666 h 2392"/>
              <a:gd name="T12" fmla="*/ 558 w 3931"/>
              <a:gd name="T13" fmla="*/ 1786 h 2392"/>
              <a:gd name="T14" fmla="*/ 653 w 3931"/>
              <a:gd name="T15" fmla="*/ 2208 h 2392"/>
              <a:gd name="T16" fmla="*/ 373 w 3931"/>
              <a:gd name="T17" fmla="*/ 2208 h 2392"/>
              <a:gd name="T18" fmla="*/ 469 w 3931"/>
              <a:gd name="T19" fmla="*/ 1784 h 2392"/>
              <a:gd name="T20" fmla="*/ 391 w 3931"/>
              <a:gd name="T21" fmla="*/ 1666 h 2392"/>
              <a:gd name="T22" fmla="*/ 466 w 3931"/>
              <a:gd name="T23" fmla="*/ 1549 h 2392"/>
              <a:gd name="T24" fmla="*/ 466 w 3931"/>
              <a:gd name="T25" fmla="*/ 1115 h 2392"/>
              <a:gd name="T26" fmla="*/ 0 w 3931"/>
              <a:gd name="T27" fmla="*/ 920 h 2392"/>
              <a:gd name="T28" fmla="*/ 2050 w 3931"/>
              <a:gd name="T29" fmla="*/ 0 h 2392"/>
              <a:gd name="T30" fmla="*/ 3931 w 3931"/>
              <a:gd name="T31" fmla="*/ 932 h 2392"/>
              <a:gd name="T32" fmla="*/ 3046 w 3931"/>
              <a:gd name="T33" fmla="*/ 1287 h 2392"/>
              <a:gd name="T34" fmla="*/ 2004 w 3931"/>
              <a:gd name="T35" fmla="*/ 1072 h 2392"/>
              <a:gd name="T36" fmla="*/ 2929 w 3931"/>
              <a:gd name="T37" fmla="*/ 1386 h 2392"/>
              <a:gd name="T38" fmla="*/ 2929 w 3931"/>
              <a:gd name="T39" fmla="*/ 2147 h 2392"/>
              <a:gd name="T40" fmla="*/ 1957 w 3931"/>
              <a:gd name="T41" fmla="*/ 2392 h 2392"/>
              <a:gd name="T42" fmla="*/ 1099 w 3931"/>
              <a:gd name="T43" fmla="*/ 2147 h 2392"/>
              <a:gd name="T44" fmla="*/ 1099 w 3931"/>
              <a:gd name="T45" fmla="*/ 1386 h 2392"/>
              <a:gd name="T46" fmla="*/ 2004 w 3931"/>
              <a:gd name="T47" fmla="*/ 1072 h 2392"/>
              <a:gd name="T48" fmla="*/ 1992 w 3931"/>
              <a:gd name="T49" fmla="*/ 2252 h 2392"/>
              <a:gd name="T50" fmla="*/ 2738 w 3931"/>
              <a:gd name="T51" fmla="*/ 2066 h 2392"/>
              <a:gd name="T52" fmla="*/ 1992 w 3931"/>
              <a:gd name="T53" fmla="*/ 1879 h 2392"/>
              <a:gd name="T54" fmla="*/ 1247 w 3931"/>
              <a:gd name="T55" fmla="*/ 2066 h 2392"/>
              <a:gd name="T56" fmla="*/ 1992 w 3931"/>
              <a:gd name="T57" fmla="*/ 2252 h 2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77578"/>
          </a:solidFill>
          <a:ln>
            <a:noFill/>
          </a:ln>
        </p:spPr>
        <p:txBody>
          <a:bodyPr anchor="ctr" anchorCtr="1"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31359" y="3867396"/>
            <a:ext cx="3929281" cy="1539122"/>
            <a:chOff x="7841710" y="2147814"/>
            <a:chExt cx="3929281" cy="1539122"/>
          </a:xfrm>
        </p:grpSpPr>
        <p:sp>
          <p:nvSpPr>
            <p:cNvPr id="15" name="KSO_CT1"/>
            <p:cNvSpPr txBox="1"/>
            <p:nvPr/>
          </p:nvSpPr>
          <p:spPr>
            <a:xfrm>
              <a:off x="7841710" y="2922382"/>
              <a:ext cx="3929281" cy="764554"/>
            </a:xfrm>
            <a:prstGeom prst="rect">
              <a:avLst/>
            </a:prstGeom>
          </p:spPr>
          <p:txBody>
            <a:bodyPr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baseline="0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谢谢观赏</a:t>
              </a: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8303375" y="2147814"/>
              <a:ext cx="3005951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1500">
                  <a:solidFill>
                    <a:schemeClr val="bg1"/>
                  </a:solidFill>
                  <a:effectLst>
                    <a:outerShdw blurRad="25400" dist="25400" algn="l" rotWithShape="0">
                      <a:prstClr val="black">
                        <a:alpha val="61000"/>
                      </a:prstClr>
                    </a:outerShdw>
                  </a:effectLst>
                  <a:latin typeface="Edwardian Script ITC" pitchFamily="66" charset="0"/>
                  <a:ea typeface="叶根友刀锋黑草" pitchFamily="2" charset="-122"/>
                </a:defRPr>
              </a:lvl1pPr>
              <a:lvl2pPr marL="742950" indent="-2857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5400" b="0" dirty="0">
                  <a:ln w="12700"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THANKS</a:t>
              </a:r>
              <a:endParaRPr lang="zh-CN" altLang="en-US" sz="5400" b="0" dirty="0">
                <a:ln w="12700"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"/>
          <a:stretch>
            <a:fillRect/>
          </a:stretch>
        </p:blipFill>
        <p:spPr>
          <a:xfrm>
            <a:off x="0" y="-11671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715038" y="-18288"/>
            <a:ext cx="7476962" cy="6876288"/>
          </a:xfrm>
          <a:custGeom>
            <a:avLst/>
            <a:gdLst>
              <a:gd name="connsiteX0" fmla="*/ 0 w 6068786"/>
              <a:gd name="connsiteY0" fmla="*/ 0 h 6858000"/>
              <a:gd name="connsiteX1" fmla="*/ 6068786 w 6068786"/>
              <a:gd name="connsiteY1" fmla="*/ 0 h 6858000"/>
              <a:gd name="connsiteX2" fmla="*/ 6068786 w 6068786"/>
              <a:gd name="connsiteY2" fmla="*/ 6858000 h 6858000"/>
              <a:gd name="connsiteX3" fmla="*/ 0 w 6068786"/>
              <a:gd name="connsiteY3" fmla="*/ 6858000 h 6858000"/>
              <a:gd name="connsiteX4" fmla="*/ 0 w 6068786"/>
              <a:gd name="connsiteY4" fmla="*/ 0 h 6858000"/>
              <a:gd name="connsiteX0-1" fmla="*/ 0 w 7385522"/>
              <a:gd name="connsiteY0-2" fmla="*/ 18288 h 6858000"/>
              <a:gd name="connsiteX1-3" fmla="*/ 7385522 w 7385522"/>
              <a:gd name="connsiteY1-4" fmla="*/ 0 h 6858000"/>
              <a:gd name="connsiteX2-5" fmla="*/ 7385522 w 7385522"/>
              <a:gd name="connsiteY2-6" fmla="*/ 6858000 h 6858000"/>
              <a:gd name="connsiteX3-7" fmla="*/ 1316736 w 7385522"/>
              <a:gd name="connsiteY3-8" fmla="*/ 6858000 h 6858000"/>
              <a:gd name="connsiteX4-9" fmla="*/ 0 w 7385522"/>
              <a:gd name="connsiteY4-10" fmla="*/ 18288 h 6858000"/>
              <a:gd name="connsiteX0-11" fmla="*/ 0 w 7531826"/>
              <a:gd name="connsiteY0-12" fmla="*/ 0 h 6858000"/>
              <a:gd name="connsiteX1-13" fmla="*/ 7531826 w 7531826"/>
              <a:gd name="connsiteY1-14" fmla="*/ 0 h 6858000"/>
              <a:gd name="connsiteX2-15" fmla="*/ 7531826 w 7531826"/>
              <a:gd name="connsiteY2-16" fmla="*/ 6858000 h 6858000"/>
              <a:gd name="connsiteX3-17" fmla="*/ 1463040 w 7531826"/>
              <a:gd name="connsiteY3-18" fmla="*/ 6858000 h 6858000"/>
              <a:gd name="connsiteX4-19" fmla="*/ 0 w 7531826"/>
              <a:gd name="connsiteY4-20" fmla="*/ 0 h 6858000"/>
              <a:gd name="connsiteX0-21" fmla="*/ 0 w 7476962"/>
              <a:gd name="connsiteY0-22" fmla="*/ 0 h 6876288"/>
              <a:gd name="connsiteX1-23" fmla="*/ 7476962 w 7476962"/>
              <a:gd name="connsiteY1-24" fmla="*/ 18288 h 6876288"/>
              <a:gd name="connsiteX2-25" fmla="*/ 7476962 w 7476962"/>
              <a:gd name="connsiteY2-26" fmla="*/ 6876288 h 6876288"/>
              <a:gd name="connsiteX3-27" fmla="*/ 1408176 w 7476962"/>
              <a:gd name="connsiteY3-28" fmla="*/ 6876288 h 6876288"/>
              <a:gd name="connsiteX4-29" fmla="*/ 0 w 7476962"/>
              <a:gd name="connsiteY4-30" fmla="*/ 0 h 687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476962" h="6876288">
                <a:moveTo>
                  <a:pt x="0" y="0"/>
                </a:moveTo>
                <a:lnTo>
                  <a:pt x="7476962" y="18288"/>
                </a:lnTo>
                <a:lnTo>
                  <a:pt x="7476962" y="6876288"/>
                </a:lnTo>
                <a:lnTo>
                  <a:pt x="1408176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277578">
              <a:alpha val="6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6713433" y="1481202"/>
            <a:ext cx="735237" cy="735237"/>
          </a:xfrm>
          <a:prstGeom prst="roundRect">
            <a:avLst/>
          </a:prstGeom>
          <a:solidFill>
            <a:srgbClr val="9CB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/>
          </a:p>
        </p:txBody>
      </p:sp>
      <p:sp>
        <p:nvSpPr>
          <p:cNvPr id="35" name="圆角矩形 34"/>
          <p:cNvSpPr/>
          <p:nvPr/>
        </p:nvSpPr>
        <p:spPr>
          <a:xfrm>
            <a:off x="6459433" y="2528559"/>
            <a:ext cx="735237" cy="735237"/>
          </a:xfrm>
          <a:prstGeom prst="round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/>
          </a:p>
        </p:txBody>
      </p:sp>
      <p:sp>
        <p:nvSpPr>
          <p:cNvPr id="48" name="圆角矩形 47"/>
          <p:cNvSpPr/>
          <p:nvPr/>
        </p:nvSpPr>
        <p:spPr>
          <a:xfrm>
            <a:off x="6205433" y="3575916"/>
            <a:ext cx="735237" cy="735237"/>
          </a:xfrm>
          <a:prstGeom prst="roundRect">
            <a:avLst/>
          </a:prstGeom>
          <a:solidFill>
            <a:srgbClr val="F67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/>
          </a:p>
        </p:txBody>
      </p:sp>
      <p:sp>
        <p:nvSpPr>
          <p:cNvPr id="49" name="圆角矩形 48"/>
          <p:cNvSpPr/>
          <p:nvPr/>
        </p:nvSpPr>
        <p:spPr>
          <a:xfrm>
            <a:off x="5951433" y="4623273"/>
            <a:ext cx="735237" cy="735237"/>
          </a:xfrm>
          <a:prstGeom prst="roundRect">
            <a:avLst/>
          </a:prstGeom>
          <a:solidFill>
            <a:srgbClr val="CB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/>
          </a:p>
        </p:txBody>
      </p:sp>
      <p:sp>
        <p:nvSpPr>
          <p:cNvPr id="50" name="文本框 49"/>
          <p:cNvSpPr txBox="1"/>
          <p:nvPr/>
        </p:nvSpPr>
        <p:spPr>
          <a:xfrm>
            <a:off x="7635084" y="161798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选题背景（研究目的与意义）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381084" y="26653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技术介绍与需求分析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092695" y="36950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系统设计与实现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73084" y="47755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总结与致谢</a:t>
            </a:r>
          </a:p>
        </p:txBody>
      </p:sp>
      <p:sp>
        <p:nvSpPr>
          <p:cNvPr id="9" name="矩形 8"/>
          <p:cNvSpPr/>
          <p:nvPr/>
        </p:nvSpPr>
        <p:spPr>
          <a:xfrm>
            <a:off x="2628929" y="2755345"/>
            <a:ext cx="1564659" cy="835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r="16842"/>
          <a:stretch>
            <a:fillRect/>
          </a:stretch>
        </p:blipFill>
        <p:spPr>
          <a:xfrm>
            <a:off x="-9440" y="-5474"/>
            <a:ext cx="4783146" cy="68580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5400000">
            <a:off x="4784827" y="3224440"/>
            <a:ext cx="437020" cy="414415"/>
          </a:xfrm>
          <a:prstGeom prst="triangle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Entry_1">
            <a:hlinkClick r:id="rId4" action="ppaction://hlinksldjump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48503" y="3149073"/>
            <a:ext cx="5271957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227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6" name="矩形 5"/>
          <p:cNvSpPr/>
          <p:nvPr/>
        </p:nvSpPr>
        <p:spPr>
          <a:xfrm>
            <a:off x="-9440" y="-5474"/>
            <a:ext cx="4760087" cy="6857296"/>
          </a:xfrm>
          <a:prstGeom prst="rect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322142" y="2213291"/>
            <a:ext cx="2181159" cy="2181159"/>
            <a:chOff x="1944196" y="1679833"/>
            <a:chExt cx="2181159" cy="2181159"/>
          </a:xfrm>
        </p:grpSpPr>
        <p:grpSp>
          <p:nvGrpSpPr>
            <p:cNvPr id="33" name="组合 32"/>
            <p:cNvGrpSpPr/>
            <p:nvPr/>
          </p:nvGrpSpPr>
          <p:grpSpPr>
            <a:xfrm>
              <a:off x="1944196" y="1679833"/>
              <a:ext cx="2181159" cy="2181159"/>
              <a:chOff x="1944196" y="1679833"/>
              <a:chExt cx="2181159" cy="21811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944196" y="1679833"/>
                <a:ext cx="2181159" cy="21811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58745" y="1794382"/>
                <a:ext cx="1952061" cy="1952061"/>
              </a:xfrm>
              <a:prstGeom prst="ellipse">
                <a:avLst/>
              </a:prstGeom>
              <a:solidFill>
                <a:srgbClr val="22777A"/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451947" y="2106001"/>
              <a:ext cx="1167606" cy="1328823"/>
            </a:xfrm>
            <a:prstGeom prst="rect">
              <a:avLst/>
            </a:prstGeom>
          </p:spPr>
          <p:txBody>
            <a:bodyPr wrap="square" lIns="96770" tIns="48386" rIns="96770" bIns="48386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b="0" kern="0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65000"/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01</a:t>
              </a:r>
              <a:endParaRPr lang="zh-CN" altLang="en-US" sz="80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71559" y="233914"/>
            <a:ext cx="5244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18279" y="342900"/>
            <a:ext cx="635000" cy="635000"/>
            <a:chOff x="218279" y="342900"/>
            <a:chExt cx="635000" cy="635000"/>
          </a:xfrm>
        </p:grpSpPr>
        <p:sp>
          <p:nvSpPr>
            <p:cNvPr id="5" name="椭圆 4"/>
            <p:cNvSpPr/>
            <p:nvPr/>
          </p:nvSpPr>
          <p:spPr bwMode="auto">
            <a:xfrm>
              <a:off x="218279" y="342900"/>
              <a:ext cx="635000" cy="6350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77738" y="399184"/>
              <a:ext cx="516082" cy="516082"/>
            </a:xfrm>
            <a:prstGeom prst="ellipse">
              <a:avLst/>
            </a:prstGeom>
            <a:solidFill>
              <a:srgbClr val="22777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" name="KSO_Shape"/>
            <p:cNvSpPr>
              <a:spLocks noChangeArrowheads="1"/>
            </p:cNvSpPr>
            <p:nvPr/>
          </p:nvSpPr>
          <p:spPr bwMode="auto">
            <a:xfrm>
              <a:off x="320602" y="526107"/>
              <a:ext cx="430354" cy="261855"/>
            </a:xfrm>
            <a:custGeom>
              <a:avLst/>
              <a:gdLst>
                <a:gd name="T0" fmla="*/ 3046 w 3931"/>
                <a:gd name="T1" fmla="*/ 1287 h 2392"/>
                <a:gd name="T2" fmla="*/ 2027 w 3931"/>
                <a:gd name="T3" fmla="*/ 850 h 2392"/>
                <a:gd name="T4" fmla="*/ 880 w 3931"/>
                <a:gd name="T5" fmla="*/ 1287 h 2392"/>
                <a:gd name="T6" fmla="*/ 560 w 3931"/>
                <a:gd name="T7" fmla="*/ 1154 h 2392"/>
                <a:gd name="T8" fmla="*/ 560 w 3931"/>
                <a:gd name="T9" fmla="*/ 1546 h 2392"/>
                <a:gd name="T10" fmla="*/ 647 w 3931"/>
                <a:gd name="T11" fmla="*/ 1666 h 2392"/>
                <a:gd name="T12" fmla="*/ 558 w 3931"/>
                <a:gd name="T13" fmla="*/ 1786 h 2392"/>
                <a:gd name="T14" fmla="*/ 653 w 3931"/>
                <a:gd name="T15" fmla="*/ 2208 h 2392"/>
                <a:gd name="T16" fmla="*/ 373 w 3931"/>
                <a:gd name="T17" fmla="*/ 2208 h 2392"/>
                <a:gd name="T18" fmla="*/ 469 w 3931"/>
                <a:gd name="T19" fmla="*/ 1784 h 2392"/>
                <a:gd name="T20" fmla="*/ 391 w 3931"/>
                <a:gd name="T21" fmla="*/ 1666 h 2392"/>
                <a:gd name="T22" fmla="*/ 466 w 3931"/>
                <a:gd name="T23" fmla="*/ 1549 h 2392"/>
                <a:gd name="T24" fmla="*/ 466 w 3931"/>
                <a:gd name="T25" fmla="*/ 1115 h 2392"/>
                <a:gd name="T26" fmla="*/ 0 w 3931"/>
                <a:gd name="T27" fmla="*/ 920 h 2392"/>
                <a:gd name="T28" fmla="*/ 2050 w 3931"/>
                <a:gd name="T29" fmla="*/ 0 h 2392"/>
                <a:gd name="T30" fmla="*/ 3931 w 3931"/>
                <a:gd name="T31" fmla="*/ 932 h 2392"/>
                <a:gd name="T32" fmla="*/ 3046 w 3931"/>
                <a:gd name="T33" fmla="*/ 1287 h 2392"/>
                <a:gd name="T34" fmla="*/ 2004 w 3931"/>
                <a:gd name="T35" fmla="*/ 1072 h 2392"/>
                <a:gd name="T36" fmla="*/ 2929 w 3931"/>
                <a:gd name="T37" fmla="*/ 1386 h 2392"/>
                <a:gd name="T38" fmla="*/ 2929 w 3931"/>
                <a:gd name="T39" fmla="*/ 2147 h 2392"/>
                <a:gd name="T40" fmla="*/ 1957 w 3931"/>
                <a:gd name="T41" fmla="*/ 2392 h 2392"/>
                <a:gd name="T42" fmla="*/ 1099 w 3931"/>
                <a:gd name="T43" fmla="*/ 2147 h 2392"/>
                <a:gd name="T44" fmla="*/ 1099 w 3931"/>
                <a:gd name="T45" fmla="*/ 1386 h 2392"/>
                <a:gd name="T46" fmla="*/ 2004 w 3931"/>
                <a:gd name="T47" fmla="*/ 1072 h 2392"/>
                <a:gd name="T48" fmla="*/ 1992 w 3931"/>
                <a:gd name="T49" fmla="*/ 2252 h 2392"/>
                <a:gd name="T50" fmla="*/ 2738 w 3931"/>
                <a:gd name="T51" fmla="*/ 2066 h 2392"/>
                <a:gd name="T52" fmla="*/ 1992 w 3931"/>
                <a:gd name="T53" fmla="*/ 1879 h 2392"/>
                <a:gd name="T54" fmla="*/ 1247 w 3931"/>
                <a:gd name="T55" fmla="*/ 2066 h 2392"/>
                <a:gd name="T56" fmla="*/ 1992 w 3931"/>
                <a:gd name="T57" fmla="*/ 2252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eaLnBrk="0" hangingPunct="0"/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1575573" y="2140431"/>
            <a:ext cx="347064" cy="29500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22637" y="2049257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9" name="KSO_Shape"/>
          <p:cNvSpPr/>
          <p:nvPr/>
        </p:nvSpPr>
        <p:spPr bwMode="auto">
          <a:xfrm>
            <a:off x="3864268" y="2692582"/>
            <a:ext cx="347064" cy="29500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11332" y="2601408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KSO_Shape"/>
          <p:cNvSpPr/>
          <p:nvPr/>
        </p:nvSpPr>
        <p:spPr bwMode="auto">
          <a:xfrm>
            <a:off x="6211920" y="3205884"/>
            <a:ext cx="347064" cy="29500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58984" y="3114710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3" name="KSO_Shape"/>
          <p:cNvSpPr/>
          <p:nvPr/>
        </p:nvSpPr>
        <p:spPr bwMode="auto">
          <a:xfrm>
            <a:off x="8390692" y="3680653"/>
            <a:ext cx="347064" cy="295003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37756" y="3598700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05765" y="1151255"/>
            <a:ext cx="1144143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考虑到用户的需求日益多样化，传统的静态推荐方式已不能满足用户个性化的购物需求。因此，引入推荐系统成为电商平台的必然趋势。而在推荐系统的设计中，大数据技术的应用日益重要。Spark作为一种快速、可扩展的大数据处理框架，为处理庞大的用户行为数据提供了有力支持，有助于构建更为智能、高效的推荐系统。</a:t>
            </a: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次，手机作为电商平台中的重要品类之一，京东京东手机推荐系统的研究对于提高手机销售量、提升用户满意度具有重要意义。通过挖掘用户的购物行为和偏好，为用户个性化推荐适合其需求的手机产品，有望提高用户购物决策的准确性，加速交易过程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071559" y="233914"/>
            <a:ext cx="524457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8279" y="342900"/>
            <a:ext cx="635000" cy="635000"/>
            <a:chOff x="218279" y="342900"/>
            <a:chExt cx="635000" cy="635000"/>
          </a:xfrm>
        </p:grpSpPr>
        <p:sp>
          <p:nvSpPr>
            <p:cNvPr id="6" name="椭圆 5"/>
            <p:cNvSpPr/>
            <p:nvPr/>
          </p:nvSpPr>
          <p:spPr bwMode="auto">
            <a:xfrm>
              <a:off x="218279" y="342900"/>
              <a:ext cx="635000" cy="6350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7738" y="399184"/>
              <a:ext cx="516082" cy="516082"/>
            </a:xfrm>
            <a:prstGeom prst="ellipse">
              <a:avLst/>
            </a:prstGeom>
            <a:solidFill>
              <a:srgbClr val="22777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KSO_Shape"/>
            <p:cNvSpPr>
              <a:spLocks noChangeArrowheads="1"/>
            </p:cNvSpPr>
            <p:nvPr/>
          </p:nvSpPr>
          <p:spPr bwMode="auto">
            <a:xfrm>
              <a:off x="320602" y="526107"/>
              <a:ext cx="430354" cy="261855"/>
            </a:xfrm>
            <a:custGeom>
              <a:avLst/>
              <a:gdLst>
                <a:gd name="T0" fmla="*/ 3046 w 3931"/>
                <a:gd name="T1" fmla="*/ 1287 h 2392"/>
                <a:gd name="T2" fmla="*/ 2027 w 3931"/>
                <a:gd name="T3" fmla="*/ 850 h 2392"/>
                <a:gd name="T4" fmla="*/ 880 w 3931"/>
                <a:gd name="T5" fmla="*/ 1287 h 2392"/>
                <a:gd name="T6" fmla="*/ 560 w 3931"/>
                <a:gd name="T7" fmla="*/ 1154 h 2392"/>
                <a:gd name="T8" fmla="*/ 560 w 3931"/>
                <a:gd name="T9" fmla="*/ 1546 h 2392"/>
                <a:gd name="T10" fmla="*/ 647 w 3931"/>
                <a:gd name="T11" fmla="*/ 1666 h 2392"/>
                <a:gd name="T12" fmla="*/ 558 w 3931"/>
                <a:gd name="T13" fmla="*/ 1786 h 2392"/>
                <a:gd name="T14" fmla="*/ 653 w 3931"/>
                <a:gd name="T15" fmla="*/ 2208 h 2392"/>
                <a:gd name="T16" fmla="*/ 373 w 3931"/>
                <a:gd name="T17" fmla="*/ 2208 h 2392"/>
                <a:gd name="T18" fmla="*/ 469 w 3931"/>
                <a:gd name="T19" fmla="*/ 1784 h 2392"/>
                <a:gd name="T20" fmla="*/ 391 w 3931"/>
                <a:gd name="T21" fmla="*/ 1666 h 2392"/>
                <a:gd name="T22" fmla="*/ 466 w 3931"/>
                <a:gd name="T23" fmla="*/ 1549 h 2392"/>
                <a:gd name="T24" fmla="*/ 466 w 3931"/>
                <a:gd name="T25" fmla="*/ 1115 h 2392"/>
                <a:gd name="T26" fmla="*/ 0 w 3931"/>
                <a:gd name="T27" fmla="*/ 920 h 2392"/>
                <a:gd name="T28" fmla="*/ 2050 w 3931"/>
                <a:gd name="T29" fmla="*/ 0 h 2392"/>
                <a:gd name="T30" fmla="*/ 3931 w 3931"/>
                <a:gd name="T31" fmla="*/ 932 h 2392"/>
                <a:gd name="T32" fmla="*/ 3046 w 3931"/>
                <a:gd name="T33" fmla="*/ 1287 h 2392"/>
                <a:gd name="T34" fmla="*/ 2004 w 3931"/>
                <a:gd name="T35" fmla="*/ 1072 h 2392"/>
                <a:gd name="T36" fmla="*/ 2929 w 3931"/>
                <a:gd name="T37" fmla="*/ 1386 h 2392"/>
                <a:gd name="T38" fmla="*/ 2929 w 3931"/>
                <a:gd name="T39" fmla="*/ 2147 h 2392"/>
                <a:gd name="T40" fmla="*/ 1957 w 3931"/>
                <a:gd name="T41" fmla="*/ 2392 h 2392"/>
                <a:gd name="T42" fmla="*/ 1099 w 3931"/>
                <a:gd name="T43" fmla="*/ 2147 h 2392"/>
                <a:gd name="T44" fmla="*/ 1099 w 3931"/>
                <a:gd name="T45" fmla="*/ 1386 h 2392"/>
                <a:gd name="T46" fmla="*/ 2004 w 3931"/>
                <a:gd name="T47" fmla="*/ 1072 h 2392"/>
                <a:gd name="T48" fmla="*/ 1992 w 3931"/>
                <a:gd name="T49" fmla="*/ 2252 h 2392"/>
                <a:gd name="T50" fmla="*/ 2738 w 3931"/>
                <a:gd name="T51" fmla="*/ 2066 h 2392"/>
                <a:gd name="T52" fmla="*/ 1992 w 3931"/>
                <a:gd name="T53" fmla="*/ 1879 h 2392"/>
                <a:gd name="T54" fmla="*/ 1247 w 3931"/>
                <a:gd name="T55" fmla="*/ 2066 h 2392"/>
                <a:gd name="T56" fmla="*/ 1992 w 3931"/>
                <a:gd name="T57" fmla="*/ 2252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pPr eaLnBrk="0" hangingPunct="0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44545" y="1858375"/>
            <a:ext cx="1816310" cy="1769441"/>
            <a:chOff x="1643051" y="1923949"/>
            <a:chExt cx="1816310" cy="1769441"/>
          </a:xfrm>
        </p:grpSpPr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1643051" y="2444202"/>
              <a:ext cx="1816310" cy="124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请在这里添加相应的文字内容请在这里添加相应的文字内容内容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877043" y="1923949"/>
              <a:ext cx="1210588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32145" y="4175774"/>
            <a:ext cx="1816310" cy="1769441"/>
            <a:chOff x="1643051" y="1923949"/>
            <a:chExt cx="1816310" cy="1769441"/>
          </a:xfrm>
        </p:grpSpPr>
        <p:sp>
          <p:nvSpPr>
            <p:cNvPr id="21" name="文本框 35"/>
            <p:cNvSpPr txBox="1">
              <a:spLocks noChangeArrowheads="1"/>
            </p:cNvSpPr>
            <p:nvPr/>
          </p:nvSpPr>
          <p:spPr bwMode="auto">
            <a:xfrm>
              <a:off x="1643051" y="2444202"/>
              <a:ext cx="1816310" cy="124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请在这里添加相应的文字内容请在这里添加相应的文字内容内容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877043" y="1923949"/>
              <a:ext cx="1210588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57187" y="1477343"/>
            <a:ext cx="5835795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首先，我们旨在通过深入研究用户购物行为数据，了解用户的兴趣、偏好和购买习惯。通过大规模的数据分析，挖掘用户在京东平台上的隐性和显性行为，为推荐系统提供丰富的用户特征信息。</a:t>
            </a: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另外，研究将探讨不同推荐算法的性能和效果，如协同过滤、基于内容的推荐等。通过对比分析各种算法的优缺点，选取适合京东手机推荐场景的算法，提高推荐的准确性和个性化程度。</a:t>
            </a:r>
          </a:p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最终，通过实际的推荐系统实现，验证研究的可行性和有效性。通过用户调查和反馈，评估推荐系统的用户满意度，并分析系统在提高销售额和用户留存方面的实际效果。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6195" y="1691005"/>
            <a:ext cx="5457190" cy="3961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04"/>
            <a:ext cx="4796129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704"/>
            <a:ext cx="4825445" cy="6857296"/>
          </a:xfrm>
          <a:prstGeom prst="rect">
            <a:avLst/>
          </a:prstGeom>
          <a:solidFill>
            <a:srgbClr val="277578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4784827" y="3224440"/>
            <a:ext cx="437020" cy="414415"/>
          </a:xfrm>
          <a:prstGeom prst="triangle">
            <a:avLst/>
          </a:prstGeom>
          <a:solidFill>
            <a:srgbClr val="277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MH_Entry_1">
            <a:hlinkClick r:id="rId4" action="ppaction://hlinksldjump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97901" y="2989707"/>
            <a:ext cx="5271957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2277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技术介绍与需求分析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22142" y="2213291"/>
            <a:ext cx="2181159" cy="2181159"/>
            <a:chOff x="1944196" y="1679833"/>
            <a:chExt cx="2181159" cy="2181159"/>
          </a:xfrm>
        </p:grpSpPr>
        <p:grpSp>
          <p:nvGrpSpPr>
            <p:cNvPr id="33" name="组合 32"/>
            <p:cNvGrpSpPr/>
            <p:nvPr/>
          </p:nvGrpSpPr>
          <p:grpSpPr>
            <a:xfrm>
              <a:off x="1944196" y="1679833"/>
              <a:ext cx="2181159" cy="2181159"/>
              <a:chOff x="1944196" y="1679833"/>
              <a:chExt cx="2181159" cy="21811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944196" y="1679833"/>
                <a:ext cx="2181159" cy="218115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58745" y="1794382"/>
                <a:ext cx="1952061" cy="1952061"/>
              </a:xfrm>
              <a:prstGeom prst="ellipse">
                <a:avLst/>
              </a:prstGeom>
              <a:solidFill>
                <a:srgbClr val="22777A"/>
              </a:solidFill>
              <a:ln w="1270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2451947" y="2106001"/>
              <a:ext cx="1354178" cy="1328823"/>
            </a:xfrm>
            <a:prstGeom prst="rect">
              <a:avLst/>
            </a:prstGeom>
          </p:spPr>
          <p:txBody>
            <a:bodyPr wrap="square" lIns="96770" tIns="48386" rIns="96770" bIns="48386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0" b="0" kern="0" dirty="0">
                  <a:solidFill>
                    <a:schemeClr val="bg1"/>
                  </a:solidFill>
                  <a:effectLst>
                    <a:glow rad="63500">
                      <a:schemeClr val="bg1">
                        <a:lumMod val="65000"/>
                        <a:alpha val="40000"/>
                      </a:schemeClr>
                    </a:glow>
                  </a:effectLst>
                  <a:latin typeface="Impact" panose="020B0806030902050204" pitchFamily="34" charset="0"/>
                </a:rPr>
                <a:t>02</a:t>
              </a:r>
              <a:endParaRPr lang="zh-CN" altLang="en-US" sz="8000" b="0" kern="0" dirty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矩形 439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1" name="椭圆 440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42" name="椭圆 441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443" name="组合 442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444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45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46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47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48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49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50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451" name="文本框 450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技术介绍</a:t>
            </a:r>
          </a:p>
        </p:txBody>
      </p:sp>
      <p:grpSp>
        <p:nvGrpSpPr>
          <p:cNvPr id="452" name="组合 451"/>
          <p:cNvGrpSpPr/>
          <p:nvPr/>
        </p:nvGrpSpPr>
        <p:grpSpPr>
          <a:xfrm>
            <a:off x="2918999" y="2319930"/>
            <a:ext cx="1242226" cy="442006"/>
            <a:chOff x="2480729" y="1925271"/>
            <a:chExt cx="2428875" cy="344488"/>
          </a:xfrm>
        </p:grpSpPr>
        <p:sp>
          <p:nvSpPr>
            <p:cNvPr id="278" name="Rectangle 44"/>
            <p:cNvSpPr>
              <a:spLocks noChangeArrowheads="1"/>
            </p:cNvSpPr>
            <p:nvPr/>
          </p:nvSpPr>
          <p:spPr bwMode="auto">
            <a:xfrm>
              <a:off x="2480729" y="1947496"/>
              <a:ext cx="319088" cy="300038"/>
            </a:xfrm>
            <a:prstGeom prst="rect">
              <a:avLst/>
            </a:prstGeom>
            <a:solidFill>
              <a:srgbClr val="EFD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Rectangle 45"/>
            <p:cNvSpPr>
              <a:spLocks noChangeArrowheads="1"/>
            </p:cNvSpPr>
            <p:nvPr/>
          </p:nvSpPr>
          <p:spPr bwMode="auto">
            <a:xfrm>
              <a:off x="2480729" y="2123709"/>
              <a:ext cx="319088" cy="98425"/>
            </a:xfrm>
            <a:prstGeom prst="rect">
              <a:avLst/>
            </a:prstGeom>
            <a:solidFill>
              <a:srgbClr val="DEC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Rectangle 46"/>
            <p:cNvSpPr>
              <a:spLocks noChangeArrowheads="1"/>
            </p:cNvSpPr>
            <p:nvPr/>
          </p:nvSpPr>
          <p:spPr bwMode="auto">
            <a:xfrm>
              <a:off x="2480729" y="1966546"/>
              <a:ext cx="319088" cy="44450"/>
            </a:xfrm>
            <a:prstGeom prst="rect">
              <a:avLst/>
            </a:prstGeom>
            <a:solidFill>
              <a:srgbClr val="FCE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7"/>
            <p:cNvSpPr/>
            <p:nvPr/>
          </p:nvSpPr>
          <p:spPr bwMode="auto">
            <a:xfrm>
              <a:off x="4436529" y="1928446"/>
              <a:ext cx="473075" cy="334963"/>
            </a:xfrm>
            <a:custGeom>
              <a:avLst/>
              <a:gdLst>
                <a:gd name="T0" fmla="*/ 0 w 298"/>
                <a:gd name="T1" fmla="*/ 0 h 211"/>
                <a:gd name="T2" fmla="*/ 2 w 298"/>
                <a:gd name="T3" fmla="*/ 211 h 211"/>
                <a:gd name="T4" fmla="*/ 4 w 298"/>
                <a:gd name="T5" fmla="*/ 211 h 211"/>
                <a:gd name="T6" fmla="*/ 298 w 298"/>
                <a:gd name="T7" fmla="*/ 109 h 211"/>
                <a:gd name="T8" fmla="*/ 7 w 298"/>
                <a:gd name="T9" fmla="*/ 0 h 211"/>
                <a:gd name="T10" fmla="*/ 0 w 298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11">
                  <a:moveTo>
                    <a:pt x="0" y="0"/>
                  </a:moveTo>
                  <a:lnTo>
                    <a:pt x="2" y="211"/>
                  </a:lnTo>
                  <a:lnTo>
                    <a:pt x="4" y="211"/>
                  </a:lnTo>
                  <a:lnTo>
                    <a:pt x="298" y="109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48"/>
            <p:cNvSpPr/>
            <p:nvPr/>
          </p:nvSpPr>
          <p:spPr bwMode="auto">
            <a:xfrm>
              <a:off x="4436529" y="2101484"/>
              <a:ext cx="473075" cy="165100"/>
            </a:xfrm>
            <a:custGeom>
              <a:avLst/>
              <a:gdLst>
                <a:gd name="T0" fmla="*/ 4 w 298"/>
                <a:gd name="T1" fmla="*/ 104 h 104"/>
                <a:gd name="T2" fmla="*/ 298 w 298"/>
                <a:gd name="T3" fmla="*/ 0 h 104"/>
                <a:gd name="T4" fmla="*/ 0 w 298"/>
                <a:gd name="T5" fmla="*/ 19 h 104"/>
                <a:gd name="T6" fmla="*/ 2 w 298"/>
                <a:gd name="T7" fmla="*/ 104 h 104"/>
                <a:gd name="T8" fmla="*/ 4 w 29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104">
                  <a:moveTo>
                    <a:pt x="4" y="104"/>
                  </a:moveTo>
                  <a:lnTo>
                    <a:pt x="298" y="0"/>
                  </a:lnTo>
                  <a:lnTo>
                    <a:pt x="0" y="19"/>
                  </a:lnTo>
                  <a:lnTo>
                    <a:pt x="2" y="104"/>
                  </a:lnTo>
                  <a:lnTo>
                    <a:pt x="4" y="104"/>
                  </a:lnTo>
                  <a:close/>
                </a:path>
              </a:pathLst>
            </a:custGeom>
            <a:solidFill>
              <a:srgbClr val="BE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49"/>
            <p:cNvSpPr/>
            <p:nvPr/>
          </p:nvSpPr>
          <p:spPr bwMode="auto">
            <a:xfrm>
              <a:off x="4436529" y="2018934"/>
              <a:ext cx="473075" cy="161925"/>
            </a:xfrm>
            <a:custGeom>
              <a:avLst/>
              <a:gdLst>
                <a:gd name="T0" fmla="*/ 0 w 298"/>
                <a:gd name="T1" fmla="*/ 0 h 102"/>
                <a:gd name="T2" fmla="*/ 298 w 298"/>
                <a:gd name="T3" fmla="*/ 52 h 102"/>
                <a:gd name="T4" fmla="*/ 2 w 298"/>
                <a:gd name="T5" fmla="*/ 102 h 102"/>
                <a:gd name="T6" fmla="*/ 0 w 298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102">
                  <a:moveTo>
                    <a:pt x="0" y="0"/>
                  </a:moveTo>
                  <a:lnTo>
                    <a:pt x="298" y="52"/>
                  </a:lnTo>
                  <a:lnTo>
                    <a:pt x="2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50"/>
            <p:cNvSpPr/>
            <p:nvPr/>
          </p:nvSpPr>
          <p:spPr bwMode="auto">
            <a:xfrm>
              <a:off x="4725454" y="2044334"/>
              <a:ext cx="184150" cy="112713"/>
            </a:xfrm>
            <a:custGeom>
              <a:avLst/>
              <a:gdLst>
                <a:gd name="T0" fmla="*/ 9 w 49"/>
                <a:gd name="T1" fmla="*/ 0 h 30"/>
                <a:gd name="T2" fmla="*/ 49 w 49"/>
                <a:gd name="T3" fmla="*/ 15 h 30"/>
                <a:gd name="T4" fmla="*/ 8 w 49"/>
                <a:gd name="T5" fmla="*/ 30 h 30"/>
                <a:gd name="T6" fmla="*/ 2 w 49"/>
                <a:gd name="T7" fmla="*/ 20 h 30"/>
                <a:gd name="T8" fmla="*/ 9 w 4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9" y="0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3" y="25"/>
                    <a:pt x="2" y="20"/>
                  </a:cubicBezTo>
                  <a:cubicBezTo>
                    <a:pt x="0" y="15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3F2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Rectangle 51"/>
            <p:cNvSpPr>
              <a:spLocks noChangeArrowheads="1"/>
            </p:cNvSpPr>
            <p:nvPr/>
          </p:nvSpPr>
          <p:spPr bwMode="auto">
            <a:xfrm>
              <a:off x="2882367" y="2030046"/>
              <a:ext cx="1560513" cy="161925"/>
            </a:xfrm>
            <a:prstGeom prst="rect">
              <a:avLst/>
            </a:prstGeom>
            <a:solidFill>
              <a:srgbClr val="9CB124">
                <a:alpha val="7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Rectangle 52"/>
            <p:cNvSpPr>
              <a:spLocks noChangeArrowheads="1"/>
            </p:cNvSpPr>
            <p:nvPr/>
          </p:nvSpPr>
          <p:spPr bwMode="auto">
            <a:xfrm>
              <a:off x="2882367" y="1928446"/>
              <a:ext cx="1560513" cy="101600"/>
            </a:xfrm>
            <a:prstGeom prst="rect">
              <a:avLst/>
            </a:prstGeom>
            <a:solidFill>
              <a:srgbClr val="9CB1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Rectangle 53"/>
            <p:cNvSpPr>
              <a:spLocks noChangeArrowheads="1"/>
            </p:cNvSpPr>
            <p:nvPr/>
          </p:nvSpPr>
          <p:spPr bwMode="auto">
            <a:xfrm>
              <a:off x="2882367" y="2184034"/>
              <a:ext cx="1560513" cy="82550"/>
            </a:xfrm>
            <a:prstGeom prst="rect">
              <a:avLst/>
            </a:prstGeom>
            <a:solidFill>
              <a:srgbClr val="9CB1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Rectangle 54"/>
            <p:cNvSpPr>
              <a:spLocks noChangeArrowheads="1"/>
            </p:cNvSpPr>
            <p:nvPr/>
          </p:nvSpPr>
          <p:spPr bwMode="auto">
            <a:xfrm>
              <a:off x="2653767" y="1925271"/>
              <a:ext cx="236538" cy="344488"/>
            </a:xfrm>
            <a:prstGeom prst="rect">
              <a:avLst/>
            </a:prstGeom>
            <a:solidFill>
              <a:srgbClr val="FDD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Rectangle 56"/>
            <p:cNvSpPr>
              <a:spLocks noChangeArrowheads="1"/>
            </p:cNvSpPr>
            <p:nvPr/>
          </p:nvSpPr>
          <p:spPr bwMode="auto">
            <a:xfrm>
              <a:off x="2664879" y="2247534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Rectangle 57"/>
            <p:cNvSpPr>
              <a:spLocks noChangeArrowheads="1"/>
            </p:cNvSpPr>
            <p:nvPr/>
          </p:nvSpPr>
          <p:spPr bwMode="auto">
            <a:xfrm>
              <a:off x="2664879" y="2233246"/>
              <a:ext cx="217488" cy="11113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Rectangle 58"/>
            <p:cNvSpPr>
              <a:spLocks noChangeArrowheads="1"/>
            </p:cNvSpPr>
            <p:nvPr/>
          </p:nvSpPr>
          <p:spPr bwMode="auto">
            <a:xfrm>
              <a:off x="2664879" y="2222134"/>
              <a:ext cx="217488" cy="1111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Rectangle 59"/>
            <p:cNvSpPr>
              <a:spLocks noChangeArrowheads="1"/>
            </p:cNvSpPr>
            <p:nvPr/>
          </p:nvSpPr>
          <p:spPr bwMode="auto">
            <a:xfrm>
              <a:off x="2664879" y="2209434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Rectangle 60"/>
            <p:cNvSpPr>
              <a:spLocks noChangeArrowheads="1"/>
            </p:cNvSpPr>
            <p:nvPr/>
          </p:nvSpPr>
          <p:spPr bwMode="auto">
            <a:xfrm>
              <a:off x="2664879" y="2198321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Rectangle 61"/>
            <p:cNvSpPr>
              <a:spLocks noChangeArrowheads="1"/>
            </p:cNvSpPr>
            <p:nvPr/>
          </p:nvSpPr>
          <p:spPr bwMode="auto">
            <a:xfrm>
              <a:off x="2664879" y="2184034"/>
              <a:ext cx="217488" cy="11113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Rectangle 62"/>
            <p:cNvSpPr>
              <a:spLocks noChangeArrowheads="1"/>
            </p:cNvSpPr>
            <p:nvPr/>
          </p:nvSpPr>
          <p:spPr bwMode="auto">
            <a:xfrm>
              <a:off x="2664879" y="2172921"/>
              <a:ext cx="217488" cy="1111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Rectangle 63"/>
            <p:cNvSpPr>
              <a:spLocks noChangeArrowheads="1"/>
            </p:cNvSpPr>
            <p:nvPr/>
          </p:nvSpPr>
          <p:spPr bwMode="auto">
            <a:xfrm>
              <a:off x="2664879" y="2161809"/>
              <a:ext cx="217488" cy="6350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Rectangle 64"/>
            <p:cNvSpPr>
              <a:spLocks noChangeArrowheads="1"/>
            </p:cNvSpPr>
            <p:nvPr/>
          </p:nvSpPr>
          <p:spPr bwMode="auto">
            <a:xfrm>
              <a:off x="2664879" y="2150696"/>
              <a:ext cx="217488" cy="6350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Rectangle 65"/>
            <p:cNvSpPr>
              <a:spLocks noChangeArrowheads="1"/>
            </p:cNvSpPr>
            <p:nvPr/>
          </p:nvSpPr>
          <p:spPr bwMode="auto">
            <a:xfrm>
              <a:off x="2664879" y="2134821"/>
              <a:ext cx="217488" cy="11113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Rectangle 66"/>
            <p:cNvSpPr>
              <a:spLocks noChangeArrowheads="1"/>
            </p:cNvSpPr>
            <p:nvPr/>
          </p:nvSpPr>
          <p:spPr bwMode="auto">
            <a:xfrm>
              <a:off x="2664879" y="2123709"/>
              <a:ext cx="217488" cy="11113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Rectangle 67"/>
            <p:cNvSpPr>
              <a:spLocks noChangeArrowheads="1"/>
            </p:cNvSpPr>
            <p:nvPr/>
          </p:nvSpPr>
          <p:spPr bwMode="auto">
            <a:xfrm>
              <a:off x="2664879" y="2112596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Rectangle 68"/>
            <p:cNvSpPr>
              <a:spLocks noChangeArrowheads="1"/>
            </p:cNvSpPr>
            <p:nvPr/>
          </p:nvSpPr>
          <p:spPr bwMode="auto">
            <a:xfrm>
              <a:off x="2664879" y="2101484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Rectangle 69"/>
            <p:cNvSpPr>
              <a:spLocks noChangeArrowheads="1"/>
            </p:cNvSpPr>
            <p:nvPr/>
          </p:nvSpPr>
          <p:spPr bwMode="auto">
            <a:xfrm>
              <a:off x="2664879" y="2085609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Rectangle 70"/>
            <p:cNvSpPr>
              <a:spLocks noChangeArrowheads="1"/>
            </p:cNvSpPr>
            <p:nvPr/>
          </p:nvSpPr>
          <p:spPr bwMode="auto">
            <a:xfrm>
              <a:off x="2664879" y="2074496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Rectangle 71"/>
            <p:cNvSpPr>
              <a:spLocks noChangeArrowheads="1"/>
            </p:cNvSpPr>
            <p:nvPr/>
          </p:nvSpPr>
          <p:spPr bwMode="auto">
            <a:xfrm>
              <a:off x="2664879" y="2063384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Rectangle 72"/>
            <p:cNvSpPr>
              <a:spLocks noChangeArrowheads="1"/>
            </p:cNvSpPr>
            <p:nvPr/>
          </p:nvSpPr>
          <p:spPr bwMode="auto">
            <a:xfrm>
              <a:off x="2664879" y="2052271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Rectangle 73"/>
            <p:cNvSpPr>
              <a:spLocks noChangeArrowheads="1"/>
            </p:cNvSpPr>
            <p:nvPr/>
          </p:nvSpPr>
          <p:spPr bwMode="auto">
            <a:xfrm>
              <a:off x="2664879" y="2037984"/>
              <a:ext cx="217488" cy="6350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Rectangle 74"/>
            <p:cNvSpPr>
              <a:spLocks noChangeArrowheads="1"/>
            </p:cNvSpPr>
            <p:nvPr/>
          </p:nvSpPr>
          <p:spPr bwMode="auto">
            <a:xfrm>
              <a:off x="2664879" y="2025284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Rectangle 75"/>
            <p:cNvSpPr>
              <a:spLocks noChangeArrowheads="1"/>
            </p:cNvSpPr>
            <p:nvPr/>
          </p:nvSpPr>
          <p:spPr bwMode="auto">
            <a:xfrm>
              <a:off x="2664879" y="2014171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Rectangle 76"/>
            <p:cNvSpPr>
              <a:spLocks noChangeArrowheads="1"/>
            </p:cNvSpPr>
            <p:nvPr/>
          </p:nvSpPr>
          <p:spPr bwMode="auto">
            <a:xfrm>
              <a:off x="2664879" y="2003059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Rectangle 77"/>
            <p:cNvSpPr>
              <a:spLocks noChangeArrowheads="1"/>
            </p:cNvSpPr>
            <p:nvPr/>
          </p:nvSpPr>
          <p:spPr bwMode="auto">
            <a:xfrm>
              <a:off x="2664879" y="1988771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Rectangle 78"/>
            <p:cNvSpPr>
              <a:spLocks noChangeArrowheads="1"/>
            </p:cNvSpPr>
            <p:nvPr/>
          </p:nvSpPr>
          <p:spPr bwMode="auto">
            <a:xfrm>
              <a:off x="2664879" y="1977659"/>
              <a:ext cx="217488" cy="6350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79"/>
            <p:cNvSpPr>
              <a:spLocks noChangeArrowheads="1"/>
            </p:cNvSpPr>
            <p:nvPr/>
          </p:nvSpPr>
          <p:spPr bwMode="auto">
            <a:xfrm>
              <a:off x="2664879" y="1961784"/>
              <a:ext cx="217488" cy="11113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Rectangle 80"/>
            <p:cNvSpPr>
              <a:spLocks noChangeArrowheads="1"/>
            </p:cNvSpPr>
            <p:nvPr/>
          </p:nvSpPr>
          <p:spPr bwMode="auto">
            <a:xfrm>
              <a:off x="2664879" y="1953846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Rectangle 81"/>
            <p:cNvSpPr>
              <a:spLocks noChangeArrowheads="1"/>
            </p:cNvSpPr>
            <p:nvPr/>
          </p:nvSpPr>
          <p:spPr bwMode="auto">
            <a:xfrm>
              <a:off x="2664879" y="1939559"/>
              <a:ext cx="217488" cy="793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Rectangle 82"/>
            <p:cNvSpPr>
              <a:spLocks noChangeArrowheads="1"/>
            </p:cNvSpPr>
            <p:nvPr/>
          </p:nvSpPr>
          <p:spPr bwMode="auto">
            <a:xfrm>
              <a:off x="2664879" y="1928446"/>
              <a:ext cx="217488" cy="793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8999" y="3210121"/>
            <a:ext cx="4923326" cy="450154"/>
            <a:chOff x="1394999" y="2769813"/>
            <a:chExt cx="4921130" cy="450154"/>
          </a:xfrm>
        </p:grpSpPr>
        <p:sp>
          <p:nvSpPr>
            <p:cNvPr id="190" name="Rectangle 357"/>
            <p:cNvSpPr>
              <a:spLocks noChangeArrowheads="1"/>
            </p:cNvSpPr>
            <p:nvPr/>
          </p:nvSpPr>
          <p:spPr bwMode="auto">
            <a:xfrm>
              <a:off x="1394999" y="2800366"/>
              <a:ext cx="409416" cy="389047"/>
            </a:xfrm>
            <a:prstGeom prst="rect">
              <a:avLst/>
            </a:prstGeom>
            <a:solidFill>
              <a:srgbClr val="EFD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Rectangle 358"/>
            <p:cNvSpPr>
              <a:spLocks noChangeArrowheads="1"/>
            </p:cNvSpPr>
            <p:nvPr/>
          </p:nvSpPr>
          <p:spPr bwMode="auto">
            <a:xfrm>
              <a:off x="1394999" y="3026462"/>
              <a:ext cx="409416" cy="124251"/>
            </a:xfrm>
            <a:prstGeom prst="rect">
              <a:avLst/>
            </a:prstGeom>
            <a:solidFill>
              <a:srgbClr val="DEC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Rectangle 359"/>
            <p:cNvSpPr>
              <a:spLocks noChangeArrowheads="1"/>
            </p:cNvSpPr>
            <p:nvPr/>
          </p:nvSpPr>
          <p:spPr bwMode="auto">
            <a:xfrm>
              <a:off x="1394999" y="2822772"/>
              <a:ext cx="409416" cy="63144"/>
            </a:xfrm>
            <a:prstGeom prst="rect">
              <a:avLst/>
            </a:prstGeom>
            <a:solidFill>
              <a:srgbClr val="FCE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60"/>
            <p:cNvSpPr/>
            <p:nvPr/>
          </p:nvSpPr>
          <p:spPr bwMode="auto">
            <a:xfrm>
              <a:off x="5709135" y="2779997"/>
              <a:ext cx="606994" cy="429785"/>
            </a:xfrm>
            <a:custGeom>
              <a:avLst/>
              <a:gdLst>
                <a:gd name="T0" fmla="*/ 0 w 298"/>
                <a:gd name="T1" fmla="*/ 0 h 211"/>
                <a:gd name="T2" fmla="*/ 2 w 298"/>
                <a:gd name="T3" fmla="*/ 211 h 211"/>
                <a:gd name="T4" fmla="*/ 4 w 298"/>
                <a:gd name="T5" fmla="*/ 211 h 211"/>
                <a:gd name="T6" fmla="*/ 298 w 298"/>
                <a:gd name="T7" fmla="*/ 109 h 211"/>
                <a:gd name="T8" fmla="*/ 7 w 298"/>
                <a:gd name="T9" fmla="*/ 0 h 211"/>
                <a:gd name="T10" fmla="*/ 0 w 298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11">
                  <a:moveTo>
                    <a:pt x="0" y="0"/>
                  </a:moveTo>
                  <a:lnTo>
                    <a:pt x="2" y="211"/>
                  </a:lnTo>
                  <a:lnTo>
                    <a:pt x="4" y="211"/>
                  </a:lnTo>
                  <a:lnTo>
                    <a:pt x="298" y="109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61"/>
            <p:cNvSpPr/>
            <p:nvPr/>
          </p:nvSpPr>
          <p:spPr bwMode="auto">
            <a:xfrm>
              <a:off x="5709135" y="3002019"/>
              <a:ext cx="606994" cy="207763"/>
            </a:xfrm>
            <a:custGeom>
              <a:avLst/>
              <a:gdLst>
                <a:gd name="T0" fmla="*/ 4 w 298"/>
                <a:gd name="T1" fmla="*/ 102 h 102"/>
                <a:gd name="T2" fmla="*/ 298 w 298"/>
                <a:gd name="T3" fmla="*/ 0 h 102"/>
                <a:gd name="T4" fmla="*/ 0 w 298"/>
                <a:gd name="T5" fmla="*/ 17 h 102"/>
                <a:gd name="T6" fmla="*/ 2 w 298"/>
                <a:gd name="T7" fmla="*/ 102 h 102"/>
                <a:gd name="T8" fmla="*/ 4 w 29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102">
                  <a:moveTo>
                    <a:pt x="4" y="102"/>
                  </a:moveTo>
                  <a:lnTo>
                    <a:pt x="298" y="0"/>
                  </a:lnTo>
                  <a:lnTo>
                    <a:pt x="0" y="17"/>
                  </a:lnTo>
                  <a:lnTo>
                    <a:pt x="2" y="102"/>
                  </a:lnTo>
                  <a:lnTo>
                    <a:pt x="4" y="102"/>
                  </a:lnTo>
                  <a:close/>
                </a:path>
              </a:pathLst>
            </a:custGeom>
            <a:solidFill>
              <a:srgbClr val="BE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62"/>
            <p:cNvSpPr/>
            <p:nvPr/>
          </p:nvSpPr>
          <p:spPr bwMode="auto">
            <a:xfrm>
              <a:off x="5709135" y="2896100"/>
              <a:ext cx="606994" cy="207763"/>
            </a:xfrm>
            <a:custGeom>
              <a:avLst/>
              <a:gdLst>
                <a:gd name="T0" fmla="*/ 0 w 298"/>
                <a:gd name="T1" fmla="*/ 0 h 102"/>
                <a:gd name="T2" fmla="*/ 298 w 298"/>
                <a:gd name="T3" fmla="*/ 50 h 102"/>
                <a:gd name="T4" fmla="*/ 2 w 298"/>
                <a:gd name="T5" fmla="*/ 102 h 102"/>
                <a:gd name="T6" fmla="*/ 0 w 298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102">
                  <a:moveTo>
                    <a:pt x="0" y="0"/>
                  </a:moveTo>
                  <a:lnTo>
                    <a:pt x="298" y="50"/>
                  </a:lnTo>
                  <a:lnTo>
                    <a:pt x="2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63"/>
            <p:cNvSpPr/>
            <p:nvPr/>
          </p:nvSpPr>
          <p:spPr bwMode="auto">
            <a:xfrm>
              <a:off x="6079850" y="2928691"/>
              <a:ext cx="236279" cy="140546"/>
            </a:xfrm>
            <a:custGeom>
              <a:avLst/>
              <a:gdLst>
                <a:gd name="T0" fmla="*/ 8 w 49"/>
                <a:gd name="T1" fmla="*/ 0 h 29"/>
                <a:gd name="T2" fmla="*/ 49 w 49"/>
                <a:gd name="T3" fmla="*/ 15 h 29"/>
                <a:gd name="T4" fmla="*/ 8 w 49"/>
                <a:gd name="T5" fmla="*/ 29 h 29"/>
                <a:gd name="T6" fmla="*/ 2 w 49"/>
                <a:gd name="T7" fmla="*/ 19 h 29"/>
                <a:gd name="T8" fmla="*/ 8 w 4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8" y="0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3" y="24"/>
                    <a:pt x="2" y="19"/>
                  </a:cubicBezTo>
                  <a:cubicBezTo>
                    <a:pt x="0" y="14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3F2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Rectangle 364"/>
            <p:cNvSpPr>
              <a:spLocks noChangeArrowheads="1"/>
            </p:cNvSpPr>
            <p:nvPr/>
          </p:nvSpPr>
          <p:spPr bwMode="auto">
            <a:xfrm>
              <a:off x="1910333" y="2906284"/>
              <a:ext cx="3806951" cy="205727"/>
            </a:xfrm>
            <a:prstGeom prst="rect">
              <a:avLst/>
            </a:prstGeom>
            <a:solidFill>
              <a:srgbClr val="65A6AF">
                <a:alpha val="7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Rectangle 365"/>
            <p:cNvSpPr>
              <a:spLocks noChangeArrowheads="1"/>
            </p:cNvSpPr>
            <p:nvPr/>
          </p:nvSpPr>
          <p:spPr bwMode="auto">
            <a:xfrm>
              <a:off x="1910333" y="2775923"/>
              <a:ext cx="3806951" cy="130361"/>
            </a:xfrm>
            <a:prstGeom prst="rect">
              <a:avLst/>
            </a:prstGeom>
            <a:solidFill>
              <a:srgbClr val="65A6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Rectangle 366"/>
            <p:cNvSpPr>
              <a:spLocks noChangeArrowheads="1"/>
            </p:cNvSpPr>
            <p:nvPr/>
          </p:nvSpPr>
          <p:spPr bwMode="auto">
            <a:xfrm>
              <a:off x="1910333" y="3107937"/>
              <a:ext cx="3806951" cy="101845"/>
            </a:xfrm>
            <a:prstGeom prst="rect">
              <a:avLst/>
            </a:prstGeom>
            <a:solidFill>
              <a:srgbClr val="65A6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Rectangle 367"/>
            <p:cNvSpPr>
              <a:spLocks noChangeArrowheads="1"/>
            </p:cNvSpPr>
            <p:nvPr/>
          </p:nvSpPr>
          <p:spPr bwMode="auto">
            <a:xfrm>
              <a:off x="1617021" y="2769813"/>
              <a:ext cx="303497" cy="450154"/>
            </a:xfrm>
            <a:prstGeom prst="rect">
              <a:avLst/>
            </a:prstGeom>
            <a:solidFill>
              <a:srgbClr val="FDD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Rectangle 368"/>
            <p:cNvSpPr>
              <a:spLocks noChangeArrowheads="1"/>
            </p:cNvSpPr>
            <p:nvPr/>
          </p:nvSpPr>
          <p:spPr bwMode="auto">
            <a:xfrm>
              <a:off x="1631278" y="3199597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Rectangle 369"/>
            <p:cNvSpPr>
              <a:spLocks noChangeArrowheads="1"/>
            </p:cNvSpPr>
            <p:nvPr/>
          </p:nvSpPr>
          <p:spPr bwMode="auto">
            <a:xfrm>
              <a:off x="1631278" y="3185339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Rectangle 370"/>
            <p:cNvSpPr>
              <a:spLocks noChangeArrowheads="1"/>
            </p:cNvSpPr>
            <p:nvPr/>
          </p:nvSpPr>
          <p:spPr bwMode="auto">
            <a:xfrm>
              <a:off x="1631278" y="3171080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Rectangle 371"/>
            <p:cNvSpPr>
              <a:spLocks noChangeArrowheads="1"/>
            </p:cNvSpPr>
            <p:nvPr/>
          </p:nvSpPr>
          <p:spPr bwMode="auto">
            <a:xfrm>
              <a:off x="1631278" y="3156823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Rectangle 372"/>
            <p:cNvSpPr>
              <a:spLocks noChangeArrowheads="1"/>
            </p:cNvSpPr>
            <p:nvPr/>
          </p:nvSpPr>
          <p:spPr bwMode="auto">
            <a:xfrm>
              <a:off x="1631278" y="3136454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Rectangle 373"/>
            <p:cNvSpPr>
              <a:spLocks noChangeArrowheads="1"/>
            </p:cNvSpPr>
            <p:nvPr/>
          </p:nvSpPr>
          <p:spPr bwMode="auto">
            <a:xfrm>
              <a:off x="1631278" y="3122195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Rectangle 374"/>
            <p:cNvSpPr>
              <a:spLocks noChangeArrowheads="1"/>
            </p:cNvSpPr>
            <p:nvPr/>
          </p:nvSpPr>
          <p:spPr bwMode="auto">
            <a:xfrm>
              <a:off x="1631278" y="3107937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Rectangle 375"/>
            <p:cNvSpPr>
              <a:spLocks noChangeArrowheads="1"/>
            </p:cNvSpPr>
            <p:nvPr/>
          </p:nvSpPr>
          <p:spPr bwMode="auto">
            <a:xfrm>
              <a:off x="1631278" y="3093678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Rectangle 376"/>
            <p:cNvSpPr>
              <a:spLocks noChangeArrowheads="1"/>
            </p:cNvSpPr>
            <p:nvPr/>
          </p:nvSpPr>
          <p:spPr bwMode="auto">
            <a:xfrm>
              <a:off x="1631278" y="3073309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Rectangle 377"/>
            <p:cNvSpPr>
              <a:spLocks noChangeArrowheads="1"/>
            </p:cNvSpPr>
            <p:nvPr/>
          </p:nvSpPr>
          <p:spPr bwMode="auto">
            <a:xfrm>
              <a:off x="1631278" y="3059052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Rectangle 378"/>
            <p:cNvSpPr>
              <a:spLocks noChangeArrowheads="1"/>
            </p:cNvSpPr>
            <p:nvPr/>
          </p:nvSpPr>
          <p:spPr bwMode="auto">
            <a:xfrm>
              <a:off x="1631278" y="3044793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Rectangle 379"/>
            <p:cNvSpPr>
              <a:spLocks noChangeArrowheads="1"/>
            </p:cNvSpPr>
            <p:nvPr/>
          </p:nvSpPr>
          <p:spPr bwMode="auto">
            <a:xfrm>
              <a:off x="1631278" y="3030535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Rectangle 380"/>
            <p:cNvSpPr>
              <a:spLocks noChangeArrowheads="1"/>
            </p:cNvSpPr>
            <p:nvPr/>
          </p:nvSpPr>
          <p:spPr bwMode="auto">
            <a:xfrm>
              <a:off x="1631278" y="3012203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Rectangle 381"/>
            <p:cNvSpPr>
              <a:spLocks noChangeArrowheads="1"/>
            </p:cNvSpPr>
            <p:nvPr/>
          </p:nvSpPr>
          <p:spPr bwMode="auto">
            <a:xfrm>
              <a:off x="1631278" y="2997945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Rectangle 382"/>
            <p:cNvSpPr>
              <a:spLocks noChangeArrowheads="1"/>
            </p:cNvSpPr>
            <p:nvPr/>
          </p:nvSpPr>
          <p:spPr bwMode="auto">
            <a:xfrm>
              <a:off x="1631278" y="2983686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Rectangle 383"/>
            <p:cNvSpPr>
              <a:spLocks noChangeArrowheads="1"/>
            </p:cNvSpPr>
            <p:nvPr/>
          </p:nvSpPr>
          <p:spPr bwMode="auto">
            <a:xfrm>
              <a:off x="1631278" y="2967391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Rectangle 384"/>
            <p:cNvSpPr>
              <a:spLocks noChangeArrowheads="1"/>
            </p:cNvSpPr>
            <p:nvPr/>
          </p:nvSpPr>
          <p:spPr bwMode="auto">
            <a:xfrm>
              <a:off x="1631278" y="2949060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Rectangle 385"/>
            <p:cNvSpPr>
              <a:spLocks noChangeArrowheads="1"/>
            </p:cNvSpPr>
            <p:nvPr/>
          </p:nvSpPr>
          <p:spPr bwMode="auto">
            <a:xfrm>
              <a:off x="1631278" y="2934801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Rectangle 386"/>
            <p:cNvSpPr>
              <a:spLocks noChangeArrowheads="1"/>
            </p:cNvSpPr>
            <p:nvPr/>
          </p:nvSpPr>
          <p:spPr bwMode="auto">
            <a:xfrm>
              <a:off x="1631278" y="2914432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Rectangle 387"/>
            <p:cNvSpPr>
              <a:spLocks noChangeArrowheads="1"/>
            </p:cNvSpPr>
            <p:nvPr/>
          </p:nvSpPr>
          <p:spPr bwMode="auto">
            <a:xfrm>
              <a:off x="1631278" y="2906284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Rectangle 388"/>
            <p:cNvSpPr>
              <a:spLocks noChangeArrowheads="1"/>
            </p:cNvSpPr>
            <p:nvPr/>
          </p:nvSpPr>
          <p:spPr bwMode="auto">
            <a:xfrm>
              <a:off x="1631278" y="2885915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Rectangle 389"/>
            <p:cNvSpPr>
              <a:spLocks noChangeArrowheads="1"/>
            </p:cNvSpPr>
            <p:nvPr/>
          </p:nvSpPr>
          <p:spPr bwMode="auto">
            <a:xfrm>
              <a:off x="1631278" y="2871658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Rectangle 390"/>
            <p:cNvSpPr>
              <a:spLocks noChangeArrowheads="1"/>
            </p:cNvSpPr>
            <p:nvPr/>
          </p:nvSpPr>
          <p:spPr bwMode="auto">
            <a:xfrm>
              <a:off x="1631278" y="2853325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Rectangle 391"/>
            <p:cNvSpPr>
              <a:spLocks noChangeArrowheads="1"/>
            </p:cNvSpPr>
            <p:nvPr/>
          </p:nvSpPr>
          <p:spPr bwMode="auto">
            <a:xfrm>
              <a:off x="1631278" y="2839067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Rectangle 392"/>
            <p:cNvSpPr>
              <a:spLocks noChangeArrowheads="1"/>
            </p:cNvSpPr>
            <p:nvPr/>
          </p:nvSpPr>
          <p:spPr bwMode="auto">
            <a:xfrm>
              <a:off x="1631278" y="2822772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Rectangle 393"/>
            <p:cNvSpPr>
              <a:spLocks noChangeArrowheads="1"/>
            </p:cNvSpPr>
            <p:nvPr/>
          </p:nvSpPr>
          <p:spPr bwMode="auto">
            <a:xfrm>
              <a:off x="1631278" y="2808513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Rectangle 394"/>
            <p:cNvSpPr>
              <a:spLocks noChangeArrowheads="1"/>
            </p:cNvSpPr>
            <p:nvPr/>
          </p:nvSpPr>
          <p:spPr bwMode="auto">
            <a:xfrm>
              <a:off x="1631278" y="2790182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Rectangle 395"/>
            <p:cNvSpPr>
              <a:spLocks noChangeArrowheads="1"/>
            </p:cNvSpPr>
            <p:nvPr/>
          </p:nvSpPr>
          <p:spPr bwMode="auto">
            <a:xfrm>
              <a:off x="1631278" y="2775923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18999" y="5000687"/>
            <a:ext cx="2212399" cy="444042"/>
            <a:chOff x="1394999" y="4287297"/>
            <a:chExt cx="4159334" cy="444042"/>
          </a:xfrm>
        </p:grpSpPr>
        <p:sp>
          <p:nvSpPr>
            <p:cNvPr id="457" name="Rectangle 318"/>
            <p:cNvSpPr>
              <a:spLocks noChangeArrowheads="1"/>
            </p:cNvSpPr>
            <p:nvPr/>
          </p:nvSpPr>
          <p:spPr bwMode="auto">
            <a:xfrm>
              <a:off x="1394999" y="4315813"/>
              <a:ext cx="409416" cy="384973"/>
            </a:xfrm>
            <a:prstGeom prst="rect">
              <a:avLst/>
            </a:prstGeom>
            <a:solidFill>
              <a:srgbClr val="EFD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Rectangle 319"/>
            <p:cNvSpPr>
              <a:spLocks noChangeArrowheads="1"/>
            </p:cNvSpPr>
            <p:nvPr/>
          </p:nvSpPr>
          <p:spPr bwMode="auto">
            <a:xfrm>
              <a:off x="1394999" y="4541909"/>
              <a:ext cx="409416" cy="126287"/>
            </a:xfrm>
            <a:prstGeom prst="rect">
              <a:avLst/>
            </a:prstGeom>
            <a:solidFill>
              <a:srgbClr val="DEC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Rectangle 320"/>
            <p:cNvSpPr>
              <a:spLocks noChangeArrowheads="1"/>
            </p:cNvSpPr>
            <p:nvPr/>
          </p:nvSpPr>
          <p:spPr bwMode="auto">
            <a:xfrm>
              <a:off x="1394999" y="4336182"/>
              <a:ext cx="409416" cy="61107"/>
            </a:xfrm>
            <a:prstGeom prst="rect">
              <a:avLst/>
            </a:prstGeom>
            <a:solidFill>
              <a:srgbClr val="FCE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321"/>
            <p:cNvSpPr/>
            <p:nvPr/>
          </p:nvSpPr>
          <p:spPr bwMode="auto">
            <a:xfrm>
              <a:off x="4941228" y="4291371"/>
              <a:ext cx="606994" cy="429784"/>
            </a:xfrm>
            <a:custGeom>
              <a:avLst/>
              <a:gdLst>
                <a:gd name="T0" fmla="*/ 0 w 298"/>
                <a:gd name="T1" fmla="*/ 0 h 211"/>
                <a:gd name="T2" fmla="*/ 2 w 298"/>
                <a:gd name="T3" fmla="*/ 211 h 211"/>
                <a:gd name="T4" fmla="*/ 5 w 298"/>
                <a:gd name="T5" fmla="*/ 211 h 211"/>
                <a:gd name="T6" fmla="*/ 298 w 298"/>
                <a:gd name="T7" fmla="*/ 109 h 211"/>
                <a:gd name="T8" fmla="*/ 7 w 298"/>
                <a:gd name="T9" fmla="*/ 0 h 211"/>
                <a:gd name="T10" fmla="*/ 0 w 298"/>
                <a:gd name="T1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11">
                  <a:moveTo>
                    <a:pt x="0" y="0"/>
                  </a:moveTo>
                  <a:lnTo>
                    <a:pt x="2" y="211"/>
                  </a:lnTo>
                  <a:lnTo>
                    <a:pt x="5" y="211"/>
                  </a:lnTo>
                  <a:lnTo>
                    <a:pt x="298" y="109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322"/>
            <p:cNvSpPr/>
            <p:nvPr/>
          </p:nvSpPr>
          <p:spPr bwMode="auto">
            <a:xfrm>
              <a:off x="4941228" y="4513392"/>
              <a:ext cx="613105" cy="211837"/>
            </a:xfrm>
            <a:custGeom>
              <a:avLst/>
              <a:gdLst>
                <a:gd name="T0" fmla="*/ 5 w 301"/>
                <a:gd name="T1" fmla="*/ 104 h 104"/>
                <a:gd name="T2" fmla="*/ 301 w 301"/>
                <a:gd name="T3" fmla="*/ 0 h 104"/>
                <a:gd name="T4" fmla="*/ 0 w 301"/>
                <a:gd name="T5" fmla="*/ 19 h 104"/>
                <a:gd name="T6" fmla="*/ 2 w 301"/>
                <a:gd name="T7" fmla="*/ 104 h 104"/>
                <a:gd name="T8" fmla="*/ 5 w 301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04">
                  <a:moveTo>
                    <a:pt x="5" y="104"/>
                  </a:moveTo>
                  <a:lnTo>
                    <a:pt x="301" y="0"/>
                  </a:lnTo>
                  <a:lnTo>
                    <a:pt x="0" y="19"/>
                  </a:lnTo>
                  <a:lnTo>
                    <a:pt x="2" y="104"/>
                  </a:lnTo>
                  <a:lnTo>
                    <a:pt x="5" y="104"/>
                  </a:lnTo>
                  <a:close/>
                </a:path>
              </a:pathLst>
            </a:custGeom>
            <a:solidFill>
              <a:srgbClr val="BE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323"/>
            <p:cNvSpPr/>
            <p:nvPr/>
          </p:nvSpPr>
          <p:spPr bwMode="auto">
            <a:xfrm>
              <a:off x="4945302" y="4407474"/>
              <a:ext cx="602920" cy="207763"/>
            </a:xfrm>
            <a:custGeom>
              <a:avLst/>
              <a:gdLst>
                <a:gd name="T0" fmla="*/ 0 w 296"/>
                <a:gd name="T1" fmla="*/ 0 h 102"/>
                <a:gd name="T2" fmla="*/ 296 w 296"/>
                <a:gd name="T3" fmla="*/ 52 h 102"/>
                <a:gd name="T4" fmla="*/ 3 w 296"/>
                <a:gd name="T5" fmla="*/ 102 h 102"/>
                <a:gd name="T6" fmla="*/ 0 w 296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02">
                  <a:moveTo>
                    <a:pt x="0" y="0"/>
                  </a:moveTo>
                  <a:lnTo>
                    <a:pt x="296" y="52"/>
                  </a:lnTo>
                  <a:lnTo>
                    <a:pt x="3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324"/>
            <p:cNvSpPr/>
            <p:nvPr/>
          </p:nvSpPr>
          <p:spPr bwMode="auto">
            <a:xfrm>
              <a:off x="5318052" y="4442101"/>
              <a:ext cx="236279" cy="144620"/>
            </a:xfrm>
            <a:custGeom>
              <a:avLst/>
              <a:gdLst>
                <a:gd name="T0" fmla="*/ 8 w 49"/>
                <a:gd name="T1" fmla="*/ 0 h 30"/>
                <a:gd name="T2" fmla="*/ 49 w 49"/>
                <a:gd name="T3" fmla="*/ 15 h 30"/>
                <a:gd name="T4" fmla="*/ 8 w 49"/>
                <a:gd name="T5" fmla="*/ 30 h 30"/>
                <a:gd name="T6" fmla="*/ 1 w 49"/>
                <a:gd name="T7" fmla="*/ 20 h 30"/>
                <a:gd name="T8" fmla="*/ 8 w 4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8" y="0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3" y="25"/>
                    <a:pt x="1" y="20"/>
                  </a:cubicBezTo>
                  <a:cubicBezTo>
                    <a:pt x="0" y="15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3F2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Rectangle 325"/>
            <p:cNvSpPr>
              <a:spLocks noChangeArrowheads="1"/>
            </p:cNvSpPr>
            <p:nvPr/>
          </p:nvSpPr>
          <p:spPr bwMode="auto">
            <a:xfrm>
              <a:off x="1910333" y="4421732"/>
              <a:ext cx="3055337" cy="191468"/>
            </a:xfrm>
            <a:prstGeom prst="rect">
              <a:avLst/>
            </a:prstGeom>
            <a:solidFill>
              <a:srgbClr val="CB3737">
                <a:alpha val="7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Rectangle 326"/>
            <p:cNvSpPr>
              <a:spLocks noChangeArrowheads="1"/>
            </p:cNvSpPr>
            <p:nvPr/>
          </p:nvSpPr>
          <p:spPr bwMode="auto">
            <a:xfrm>
              <a:off x="1910333" y="4291371"/>
              <a:ext cx="3055337" cy="126287"/>
            </a:xfrm>
            <a:prstGeom prst="rect">
              <a:avLst/>
            </a:prstGeom>
            <a:solidFill>
              <a:srgbClr val="CB37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Rectangle 327"/>
            <p:cNvSpPr>
              <a:spLocks noChangeArrowheads="1"/>
            </p:cNvSpPr>
            <p:nvPr/>
          </p:nvSpPr>
          <p:spPr bwMode="auto">
            <a:xfrm>
              <a:off x="1910333" y="4613199"/>
              <a:ext cx="3055337" cy="112030"/>
            </a:xfrm>
            <a:prstGeom prst="rect">
              <a:avLst/>
            </a:prstGeom>
            <a:solidFill>
              <a:srgbClr val="CB37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Rectangle 328"/>
            <p:cNvSpPr>
              <a:spLocks noChangeArrowheads="1"/>
            </p:cNvSpPr>
            <p:nvPr/>
          </p:nvSpPr>
          <p:spPr bwMode="auto">
            <a:xfrm>
              <a:off x="1617021" y="4287297"/>
              <a:ext cx="303497" cy="444042"/>
            </a:xfrm>
            <a:prstGeom prst="rect">
              <a:avLst/>
            </a:prstGeom>
            <a:solidFill>
              <a:srgbClr val="FDD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Rectangle 329"/>
            <p:cNvSpPr>
              <a:spLocks noChangeArrowheads="1"/>
            </p:cNvSpPr>
            <p:nvPr/>
          </p:nvSpPr>
          <p:spPr bwMode="auto">
            <a:xfrm>
              <a:off x="1631278" y="4717081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Rectangle 330"/>
            <p:cNvSpPr>
              <a:spLocks noChangeArrowheads="1"/>
            </p:cNvSpPr>
            <p:nvPr/>
          </p:nvSpPr>
          <p:spPr bwMode="auto">
            <a:xfrm>
              <a:off x="1631278" y="4700786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Rectangle 331"/>
            <p:cNvSpPr>
              <a:spLocks noChangeArrowheads="1"/>
            </p:cNvSpPr>
            <p:nvPr/>
          </p:nvSpPr>
          <p:spPr bwMode="auto">
            <a:xfrm>
              <a:off x="1631278" y="4682454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Rectangle 332"/>
            <p:cNvSpPr>
              <a:spLocks noChangeArrowheads="1"/>
            </p:cNvSpPr>
            <p:nvPr/>
          </p:nvSpPr>
          <p:spPr bwMode="auto">
            <a:xfrm>
              <a:off x="1631278" y="4668196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Rectangle 333"/>
            <p:cNvSpPr>
              <a:spLocks noChangeArrowheads="1"/>
            </p:cNvSpPr>
            <p:nvPr/>
          </p:nvSpPr>
          <p:spPr bwMode="auto">
            <a:xfrm>
              <a:off x="1631278" y="4653937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Rectangle 334"/>
            <p:cNvSpPr>
              <a:spLocks noChangeArrowheads="1"/>
            </p:cNvSpPr>
            <p:nvPr/>
          </p:nvSpPr>
          <p:spPr bwMode="auto">
            <a:xfrm>
              <a:off x="1631278" y="4639680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Rectangle 335"/>
            <p:cNvSpPr>
              <a:spLocks noChangeArrowheads="1"/>
            </p:cNvSpPr>
            <p:nvPr/>
          </p:nvSpPr>
          <p:spPr bwMode="auto">
            <a:xfrm>
              <a:off x="1631278" y="4619311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Rectangle 336"/>
            <p:cNvSpPr>
              <a:spLocks noChangeArrowheads="1"/>
            </p:cNvSpPr>
            <p:nvPr/>
          </p:nvSpPr>
          <p:spPr bwMode="auto">
            <a:xfrm>
              <a:off x="1631278" y="4605052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Rectangle 337"/>
            <p:cNvSpPr>
              <a:spLocks noChangeArrowheads="1"/>
            </p:cNvSpPr>
            <p:nvPr/>
          </p:nvSpPr>
          <p:spPr bwMode="auto">
            <a:xfrm>
              <a:off x="1631278" y="4590794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Rectangle 338"/>
            <p:cNvSpPr>
              <a:spLocks noChangeArrowheads="1"/>
            </p:cNvSpPr>
            <p:nvPr/>
          </p:nvSpPr>
          <p:spPr bwMode="auto">
            <a:xfrm>
              <a:off x="1631278" y="4576535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Rectangle 339"/>
            <p:cNvSpPr>
              <a:spLocks noChangeArrowheads="1"/>
            </p:cNvSpPr>
            <p:nvPr/>
          </p:nvSpPr>
          <p:spPr bwMode="auto">
            <a:xfrm>
              <a:off x="1631278" y="4556166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Rectangle 340"/>
            <p:cNvSpPr>
              <a:spLocks noChangeArrowheads="1"/>
            </p:cNvSpPr>
            <p:nvPr/>
          </p:nvSpPr>
          <p:spPr bwMode="auto">
            <a:xfrm>
              <a:off x="1631278" y="4541909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Rectangle 341"/>
            <p:cNvSpPr>
              <a:spLocks noChangeArrowheads="1"/>
            </p:cNvSpPr>
            <p:nvPr/>
          </p:nvSpPr>
          <p:spPr bwMode="auto">
            <a:xfrm>
              <a:off x="1631278" y="4523576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342"/>
            <p:cNvSpPr>
              <a:spLocks noChangeArrowheads="1"/>
            </p:cNvSpPr>
            <p:nvPr/>
          </p:nvSpPr>
          <p:spPr bwMode="auto">
            <a:xfrm>
              <a:off x="1631278" y="4513392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Rectangle 343"/>
            <p:cNvSpPr>
              <a:spLocks noChangeArrowheads="1"/>
            </p:cNvSpPr>
            <p:nvPr/>
          </p:nvSpPr>
          <p:spPr bwMode="auto">
            <a:xfrm>
              <a:off x="1631278" y="4495060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Rectangle 344"/>
            <p:cNvSpPr>
              <a:spLocks noChangeArrowheads="1"/>
            </p:cNvSpPr>
            <p:nvPr/>
          </p:nvSpPr>
          <p:spPr bwMode="auto">
            <a:xfrm>
              <a:off x="1631278" y="4480802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Rectangle 345"/>
            <p:cNvSpPr>
              <a:spLocks noChangeArrowheads="1"/>
            </p:cNvSpPr>
            <p:nvPr/>
          </p:nvSpPr>
          <p:spPr bwMode="auto">
            <a:xfrm>
              <a:off x="1631278" y="4460433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Rectangle 346"/>
            <p:cNvSpPr>
              <a:spLocks noChangeArrowheads="1"/>
            </p:cNvSpPr>
            <p:nvPr/>
          </p:nvSpPr>
          <p:spPr bwMode="auto">
            <a:xfrm>
              <a:off x="1631278" y="4446174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Rectangle 347"/>
            <p:cNvSpPr>
              <a:spLocks noChangeArrowheads="1"/>
            </p:cNvSpPr>
            <p:nvPr/>
          </p:nvSpPr>
          <p:spPr bwMode="auto">
            <a:xfrm>
              <a:off x="1631278" y="4431917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Rectangle 348"/>
            <p:cNvSpPr>
              <a:spLocks noChangeArrowheads="1"/>
            </p:cNvSpPr>
            <p:nvPr/>
          </p:nvSpPr>
          <p:spPr bwMode="auto">
            <a:xfrm>
              <a:off x="1631278" y="4417658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Rectangle 349"/>
            <p:cNvSpPr>
              <a:spLocks noChangeArrowheads="1"/>
            </p:cNvSpPr>
            <p:nvPr/>
          </p:nvSpPr>
          <p:spPr bwMode="auto">
            <a:xfrm>
              <a:off x="1631278" y="4397289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Rectangle 350"/>
            <p:cNvSpPr>
              <a:spLocks noChangeArrowheads="1"/>
            </p:cNvSpPr>
            <p:nvPr/>
          </p:nvSpPr>
          <p:spPr bwMode="auto">
            <a:xfrm>
              <a:off x="1631278" y="4383031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Rectangle 351"/>
            <p:cNvSpPr>
              <a:spLocks noChangeArrowheads="1"/>
            </p:cNvSpPr>
            <p:nvPr/>
          </p:nvSpPr>
          <p:spPr bwMode="auto">
            <a:xfrm>
              <a:off x="1631278" y="4368773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Rectangle 352"/>
            <p:cNvSpPr>
              <a:spLocks noChangeArrowheads="1"/>
            </p:cNvSpPr>
            <p:nvPr/>
          </p:nvSpPr>
          <p:spPr bwMode="auto">
            <a:xfrm>
              <a:off x="1631278" y="4354515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Rectangle 353"/>
            <p:cNvSpPr>
              <a:spLocks noChangeArrowheads="1"/>
            </p:cNvSpPr>
            <p:nvPr/>
          </p:nvSpPr>
          <p:spPr bwMode="auto">
            <a:xfrm>
              <a:off x="1631278" y="4336182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Rectangle 354"/>
            <p:cNvSpPr>
              <a:spLocks noChangeArrowheads="1"/>
            </p:cNvSpPr>
            <p:nvPr/>
          </p:nvSpPr>
          <p:spPr bwMode="auto">
            <a:xfrm>
              <a:off x="1631278" y="4319887"/>
              <a:ext cx="279055" cy="1629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Rectangle 355"/>
            <p:cNvSpPr>
              <a:spLocks noChangeArrowheads="1"/>
            </p:cNvSpPr>
            <p:nvPr/>
          </p:nvSpPr>
          <p:spPr bwMode="auto">
            <a:xfrm>
              <a:off x="1631278" y="4305630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Rectangle 356"/>
            <p:cNvSpPr>
              <a:spLocks noChangeArrowheads="1"/>
            </p:cNvSpPr>
            <p:nvPr/>
          </p:nvSpPr>
          <p:spPr bwMode="auto">
            <a:xfrm>
              <a:off x="1631278" y="4291371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18999" y="4108460"/>
            <a:ext cx="1244210" cy="444042"/>
            <a:chOff x="1394999" y="3531609"/>
            <a:chExt cx="3831394" cy="444042"/>
          </a:xfrm>
        </p:grpSpPr>
        <p:sp>
          <p:nvSpPr>
            <p:cNvPr id="497" name="Rectangle 55"/>
            <p:cNvSpPr>
              <a:spLocks noChangeArrowheads="1"/>
            </p:cNvSpPr>
            <p:nvPr/>
          </p:nvSpPr>
          <p:spPr bwMode="auto">
            <a:xfrm>
              <a:off x="1631278" y="3890102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Rectangle 396"/>
            <p:cNvSpPr>
              <a:spLocks noChangeArrowheads="1"/>
            </p:cNvSpPr>
            <p:nvPr/>
          </p:nvSpPr>
          <p:spPr bwMode="auto">
            <a:xfrm>
              <a:off x="1394999" y="3560127"/>
              <a:ext cx="409416" cy="387009"/>
            </a:xfrm>
            <a:prstGeom prst="rect">
              <a:avLst/>
            </a:prstGeom>
            <a:solidFill>
              <a:srgbClr val="EFD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397"/>
            <p:cNvSpPr>
              <a:spLocks noChangeArrowheads="1"/>
            </p:cNvSpPr>
            <p:nvPr/>
          </p:nvSpPr>
          <p:spPr bwMode="auto">
            <a:xfrm>
              <a:off x="1394999" y="3788258"/>
              <a:ext cx="409416" cy="124251"/>
            </a:xfrm>
            <a:prstGeom prst="rect">
              <a:avLst/>
            </a:prstGeom>
            <a:solidFill>
              <a:srgbClr val="DEC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Rectangle 398"/>
            <p:cNvSpPr>
              <a:spLocks noChangeArrowheads="1"/>
            </p:cNvSpPr>
            <p:nvPr/>
          </p:nvSpPr>
          <p:spPr bwMode="auto">
            <a:xfrm>
              <a:off x="1394999" y="3584569"/>
              <a:ext cx="409416" cy="59070"/>
            </a:xfrm>
            <a:prstGeom prst="rect">
              <a:avLst/>
            </a:prstGeom>
            <a:solidFill>
              <a:srgbClr val="FCE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399"/>
            <p:cNvSpPr/>
            <p:nvPr/>
          </p:nvSpPr>
          <p:spPr bwMode="auto">
            <a:xfrm>
              <a:off x="4613288" y="3537720"/>
              <a:ext cx="606994" cy="427747"/>
            </a:xfrm>
            <a:custGeom>
              <a:avLst/>
              <a:gdLst>
                <a:gd name="T0" fmla="*/ 0 w 298"/>
                <a:gd name="T1" fmla="*/ 0 h 210"/>
                <a:gd name="T2" fmla="*/ 2 w 298"/>
                <a:gd name="T3" fmla="*/ 210 h 210"/>
                <a:gd name="T4" fmla="*/ 5 w 298"/>
                <a:gd name="T5" fmla="*/ 210 h 210"/>
                <a:gd name="T6" fmla="*/ 298 w 298"/>
                <a:gd name="T7" fmla="*/ 109 h 210"/>
                <a:gd name="T8" fmla="*/ 9 w 298"/>
                <a:gd name="T9" fmla="*/ 0 h 210"/>
                <a:gd name="T10" fmla="*/ 0 w 29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10">
                  <a:moveTo>
                    <a:pt x="0" y="0"/>
                  </a:moveTo>
                  <a:lnTo>
                    <a:pt x="2" y="210"/>
                  </a:lnTo>
                  <a:lnTo>
                    <a:pt x="5" y="210"/>
                  </a:lnTo>
                  <a:lnTo>
                    <a:pt x="298" y="109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00"/>
            <p:cNvSpPr/>
            <p:nvPr/>
          </p:nvSpPr>
          <p:spPr bwMode="auto">
            <a:xfrm>
              <a:off x="4613288" y="3759742"/>
              <a:ext cx="613105" cy="211837"/>
            </a:xfrm>
            <a:custGeom>
              <a:avLst/>
              <a:gdLst>
                <a:gd name="T0" fmla="*/ 5 w 301"/>
                <a:gd name="T1" fmla="*/ 104 h 104"/>
                <a:gd name="T2" fmla="*/ 301 w 301"/>
                <a:gd name="T3" fmla="*/ 0 h 104"/>
                <a:gd name="T4" fmla="*/ 0 w 301"/>
                <a:gd name="T5" fmla="*/ 18 h 104"/>
                <a:gd name="T6" fmla="*/ 2 w 301"/>
                <a:gd name="T7" fmla="*/ 104 h 104"/>
                <a:gd name="T8" fmla="*/ 5 w 301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04">
                  <a:moveTo>
                    <a:pt x="5" y="104"/>
                  </a:moveTo>
                  <a:lnTo>
                    <a:pt x="301" y="0"/>
                  </a:lnTo>
                  <a:lnTo>
                    <a:pt x="0" y="18"/>
                  </a:lnTo>
                  <a:lnTo>
                    <a:pt x="2" y="104"/>
                  </a:lnTo>
                  <a:lnTo>
                    <a:pt x="5" y="104"/>
                  </a:lnTo>
                  <a:close/>
                </a:path>
              </a:pathLst>
            </a:custGeom>
            <a:solidFill>
              <a:srgbClr val="BE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01"/>
            <p:cNvSpPr/>
            <p:nvPr/>
          </p:nvSpPr>
          <p:spPr bwMode="auto">
            <a:xfrm>
              <a:off x="4617362" y="3651786"/>
              <a:ext cx="602920" cy="207763"/>
            </a:xfrm>
            <a:custGeom>
              <a:avLst/>
              <a:gdLst>
                <a:gd name="T0" fmla="*/ 0 w 296"/>
                <a:gd name="T1" fmla="*/ 0 h 102"/>
                <a:gd name="T2" fmla="*/ 296 w 296"/>
                <a:gd name="T3" fmla="*/ 53 h 102"/>
                <a:gd name="T4" fmla="*/ 3 w 296"/>
                <a:gd name="T5" fmla="*/ 102 h 102"/>
                <a:gd name="T6" fmla="*/ 0 w 296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" h="102">
                  <a:moveTo>
                    <a:pt x="0" y="0"/>
                  </a:moveTo>
                  <a:lnTo>
                    <a:pt x="296" y="53"/>
                  </a:lnTo>
                  <a:lnTo>
                    <a:pt x="3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02"/>
            <p:cNvSpPr/>
            <p:nvPr/>
          </p:nvSpPr>
          <p:spPr bwMode="auto">
            <a:xfrm>
              <a:off x="4990114" y="3686414"/>
              <a:ext cx="236279" cy="144620"/>
            </a:xfrm>
            <a:custGeom>
              <a:avLst/>
              <a:gdLst>
                <a:gd name="T0" fmla="*/ 8 w 49"/>
                <a:gd name="T1" fmla="*/ 0 h 30"/>
                <a:gd name="T2" fmla="*/ 49 w 49"/>
                <a:gd name="T3" fmla="*/ 15 h 30"/>
                <a:gd name="T4" fmla="*/ 8 w 49"/>
                <a:gd name="T5" fmla="*/ 30 h 30"/>
                <a:gd name="T6" fmla="*/ 1 w 49"/>
                <a:gd name="T7" fmla="*/ 20 h 30"/>
                <a:gd name="T8" fmla="*/ 8 w 4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8" y="0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3" y="25"/>
                    <a:pt x="1" y="20"/>
                  </a:cubicBezTo>
                  <a:cubicBezTo>
                    <a:pt x="0" y="15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3F2C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Rectangle 403"/>
            <p:cNvSpPr>
              <a:spLocks noChangeArrowheads="1"/>
            </p:cNvSpPr>
            <p:nvPr/>
          </p:nvSpPr>
          <p:spPr bwMode="auto">
            <a:xfrm>
              <a:off x="1910333" y="3668081"/>
              <a:ext cx="2713140" cy="205727"/>
            </a:xfrm>
            <a:prstGeom prst="rect">
              <a:avLst/>
            </a:prstGeom>
            <a:solidFill>
              <a:srgbClr val="F67210">
                <a:alpha val="7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Rectangle 404"/>
            <p:cNvSpPr>
              <a:spLocks noChangeArrowheads="1"/>
            </p:cNvSpPr>
            <p:nvPr/>
          </p:nvSpPr>
          <p:spPr bwMode="auto">
            <a:xfrm>
              <a:off x="1910333" y="3537720"/>
              <a:ext cx="2713140" cy="130361"/>
            </a:xfrm>
            <a:prstGeom prst="rect">
              <a:avLst/>
            </a:prstGeom>
            <a:solidFill>
              <a:srgbClr val="F672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Rectangle 405"/>
            <p:cNvSpPr>
              <a:spLocks noChangeArrowheads="1"/>
            </p:cNvSpPr>
            <p:nvPr/>
          </p:nvSpPr>
          <p:spPr bwMode="auto">
            <a:xfrm>
              <a:off x="1910333" y="3865660"/>
              <a:ext cx="2713140" cy="105918"/>
            </a:xfrm>
            <a:prstGeom prst="rect">
              <a:avLst/>
            </a:prstGeom>
            <a:solidFill>
              <a:srgbClr val="F672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Rectangle 407"/>
            <p:cNvSpPr>
              <a:spLocks noChangeArrowheads="1"/>
            </p:cNvSpPr>
            <p:nvPr/>
          </p:nvSpPr>
          <p:spPr bwMode="auto">
            <a:xfrm>
              <a:off x="1617021" y="3531609"/>
              <a:ext cx="303498" cy="444042"/>
            </a:xfrm>
            <a:prstGeom prst="rect">
              <a:avLst/>
            </a:prstGeom>
            <a:solidFill>
              <a:srgbClr val="FDD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Rectangle 408"/>
            <p:cNvSpPr>
              <a:spLocks noChangeArrowheads="1"/>
            </p:cNvSpPr>
            <p:nvPr/>
          </p:nvSpPr>
          <p:spPr bwMode="auto">
            <a:xfrm>
              <a:off x="1631278" y="3961393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409"/>
            <p:cNvSpPr>
              <a:spLocks noChangeArrowheads="1"/>
            </p:cNvSpPr>
            <p:nvPr/>
          </p:nvSpPr>
          <p:spPr bwMode="auto">
            <a:xfrm>
              <a:off x="1631278" y="3947135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Rectangle 410"/>
            <p:cNvSpPr>
              <a:spLocks noChangeArrowheads="1"/>
            </p:cNvSpPr>
            <p:nvPr/>
          </p:nvSpPr>
          <p:spPr bwMode="auto">
            <a:xfrm>
              <a:off x="1631278" y="3926766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Rectangle 411"/>
            <p:cNvSpPr>
              <a:spLocks noChangeArrowheads="1"/>
            </p:cNvSpPr>
            <p:nvPr/>
          </p:nvSpPr>
          <p:spPr bwMode="auto">
            <a:xfrm>
              <a:off x="1631278" y="3912508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Rectangle 412"/>
            <p:cNvSpPr>
              <a:spLocks noChangeArrowheads="1"/>
            </p:cNvSpPr>
            <p:nvPr/>
          </p:nvSpPr>
          <p:spPr bwMode="auto">
            <a:xfrm>
              <a:off x="1631278" y="3898249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Rectangle 413"/>
            <p:cNvSpPr>
              <a:spLocks noChangeArrowheads="1"/>
            </p:cNvSpPr>
            <p:nvPr/>
          </p:nvSpPr>
          <p:spPr bwMode="auto">
            <a:xfrm>
              <a:off x="1631278" y="3883992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Rectangle 414"/>
            <p:cNvSpPr>
              <a:spLocks noChangeArrowheads="1"/>
            </p:cNvSpPr>
            <p:nvPr/>
          </p:nvSpPr>
          <p:spPr bwMode="auto">
            <a:xfrm>
              <a:off x="1631278" y="3865659"/>
              <a:ext cx="279055" cy="14259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Rectangle 415"/>
            <p:cNvSpPr>
              <a:spLocks noChangeArrowheads="1"/>
            </p:cNvSpPr>
            <p:nvPr/>
          </p:nvSpPr>
          <p:spPr bwMode="auto">
            <a:xfrm>
              <a:off x="1631278" y="3849364"/>
              <a:ext cx="279055" cy="1629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Rectangle 416"/>
            <p:cNvSpPr>
              <a:spLocks noChangeArrowheads="1"/>
            </p:cNvSpPr>
            <p:nvPr/>
          </p:nvSpPr>
          <p:spPr bwMode="auto">
            <a:xfrm>
              <a:off x="1631278" y="3835106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Rectangle 417"/>
            <p:cNvSpPr>
              <a:spLocks noChangeArrowheads="1"/>
            </p:cNvSpPr>
            <p:nvPr/>
          </p:nvSpPr>
          <p:spPr bwMode="auto">
            <a:xfrm>
              <a:off x="1631278" y="3820847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Rectangle 418"/>
            <p:cNvSpPr>
              <a:spLocks noChangeArrowheads="1"/>
            </p:cNvSpPr>
            <p:nvPr/>
          </p:nvSpPr>
          <p:spPr bwMode="auto">
            <a:xfrm>
              <a:off x="1631278" y="3802516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Rectangle 419"/>
            <p:cNvSpPr>
              <a:spLocks noChangeArrowheads="1"/>
            </p:cNvSpPr>
            <p:nvPr/>
          </p:nvSpPr>
          <p:spPr bwMode="auto">
            <a:xfrm>
              <a:off x="1631278" y="3788257"/>
              <a:ext cx="279055" cy="14259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Rectangle 420"/>
            <p:cNvSpPr>
              <a:spLocks noChangeArrowheads="1"/>
            </p:cNvSpPr>
            <p:nvPr/>
          </p:nvSpPr>
          <p:spPr bwMode="auto">
            <a:xfrm>
              <a:off x="1631278" y="3774000"/>
              <a:ext cx="279055" cy="8148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Rectangle 421"/>
            <p:cNvSpPr>
              <a:spLocks noChangeArrowheads="1"/>
            </p:cNvSpPr>
            <p:nvPr/>
          </p:nvSpPr>
          <p:spPr bwMode="auto">
            <a:xfrm>
              <a:off x="1631278" y="3759741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Rectangle 422"/>
            <p:cNvSpPr>
              <a:spLocks noChangeArrowheads="1"/>
            </p:cNvSpPr>
            <p:nvPr/>
          </p:nvSpPr>
          <p:spPr bwMode="auto">
            <a:xfrm>
              <a:off x="1631278" y="3739372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Rectangle 423"/>
            <p:cNvSpPr>
              <a:spLocks noChangeArrowheads="1"/>
            </p:cNvSpPr>
            <p:nvPr/>
          </p:nvSpPr>
          <p:spPr bwMode="auto">
            <a:xfrm>
              <a:off x="1631278" y="3725114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Rectangle 424"/>
            <p:cNvSpPr>
              <a:spLocks noChangeArrowheads="1"/>
            </p:cNvSpPr>
            <p:nvPr/>
          </p:nvSpPr>
          <p:spPr bwMode="auto">
            <a:xfrm>
              <a:off x="1631278" y="3710855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Rectangle 425"/>
            <p:cNvSpPr>
              <a:spLocks noChangeArrowheads="1"/>
            </p:cNvSpPr>
            <p:nvPr/>
          </p:nvSpPr>
          <p:spPr bwMode="auto">
            <a:xfrm>
              <a:off x="1631278" y="3696598"/>
              <a:ext cx="279055" cy="8148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Rectangle 426"/>
            <p:cNvSpPr>
              <a:spLocks noChangeArrowheads="1"/>
            </p:cNvSpPr>
            <p:nvPr/>
          </p:nvSpPr>
          <p:spPr bwMode="auto">
            <a:xfrm>
              <a:off x="1631278" y="3676229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427"/>
            <p:cNvSpPr>
              <a:spLocks noChangeArrowheads="1"/>
            </p:cNvSpPr>
            <p:nvPr/>
          </p:nvSpPr>
          <p:spPr bwMode="auto">
            <a:xfrm>
              <a:off x="1631278" y="3661970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Rectangle 428"/>
            <p:cNvSpPr>
              <a:spLocks noChangeArrowheads="1"/>
            </p:cNvSpPr>
            <p:nvPr/>
          </p:nvSpPr>
          <p:spPr bwMode="auto">
            <a:xfrm>
              <a:off x="1631278" y="3647712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Rectangle 429"/>
            <p:cNvSpPr>
              <a:spLocks noChangeArrowheads="1"/>
            </p:cNvSpPr>
            <p:nvPr/>
          </p:nvSpPr>
          <p:spPr bwMode="auto">
            <a:xfrm>
              <a:off x="1631278" y="3633453"/>
              <a:ext cx="279055" cy="10185"/>
            </a:xfrm>
            <a:prstGeom prst="rect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Rectangle 430"/>
            <p:cNvSpPr>
              <a:spLocks noChangeArrowheads="1"/>
            </p:cNvSpPr>
            <p:nvPr/>
          </p:nvSpPr>
          <p:spPr bwMode="auto">
            <a:xfrm>
              <a:off x="1631278" y="3613085"/>
              <a:ext cx="279055" cy="10185"/>
            </a:xfrm>
            <a:prstGeom prst="rect">
              <a:avLst/>
            </a:prstGeom>
            <a:solidFill>
              <a:srgbClr val="FDD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7" name="文本框 316"/>
          <p:cNvSpPr txBox="1"/>
          <p:nvPr/>
        </p:nvSpPr>
        <p:spPr>
          <a:xfrm>
            <a:off x="8169278" y="2219683"/>
            <a:ext cx="7346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8169278" y="4112095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MySQL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数据库</a:t>
            </a:r>
          </a:p>
        </p:txBody>
      </p:sp>
      <p:sp>
        <p:nvSpPr>
          <p:cNvPr id="323" name="文本框 322"/>
          <p:cNvSpPr txBox="1"/>
          <p:nvPr/>
        </p:nvSpPr>
        <p:spPr>
          <a:xfrm>
            <a:off x="8169278" y="5000687"/>
            <a:ext cx="14497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Bootstrap</a:t>
            </a:r>
          </a:p>
        </p:txBody>
      </p:sp>
      <p:sp>
        <p:nvSpPr>
          <p:cNvPr id="267" name="圆角矩形 266"/>
          <p:cNvSpPr/>
          <p:nvPr/>
        </p:nvSpPr>
        <p:spPr>
          <a:xfrm>
            <a:off x="1813636" y="2132224"/>
            <a:ext cx="817289" cy="817418"/>
          </a:xfrm>
          <a:prstGeom prst="roundRect">
            <a:avLst/>
          </a:prstGeom>
          <a:solidFill>
            <a:srgbClr val="9CB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3" name="圆角矩形 272"/>
          <p:cNvSpPr/>
          <p:nvPr/>
        </p:nvSpPr>
        <p:spPr>
          <a:xfrm>
            <a:off x="1813636" y="3028299"/>
            <a:ext cx="817289" cy="817418"/>
          </a:xfrm>
          <a:prstGeom prst="roundRect">
            <a:avLst/>
          </a:prstGeom>
          <a:solidFill>
            <a:srgbClr val="65A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圆角矩形 269"/>
          <p:cNvSpPr/>
          <p:nvPr/>
        </p:nvSpPr>
        <p:spPr>
          <a:xfrm>
            <a:off x="1813636" y="3921952"/>
            <a:ext cx="817289" cy="817418"/>
          </a:xfrm>
          <a:prstGeom prst="roundRect">
            <a:avLst/>
          </a:prstGeom>
          <a:solidFill>
            <a:srgbClr val="F67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9" name="圆角矩形 328"/>
          <p:cNvSpPr/>
          <p:nvPr/>
        </p:nvSpPr>
        <p:spPr>
          <a:xfrm>
            <a:off x="1813636" y="4813999"/>
            <a:ext cx="817289" cy="817418"/>
          </a:xfrm>
          <a:prstGeom prst="roundRect">
            <a:avLst/>
          </a:prstGeom>
          <a:solidFill>
            <a:srgbClr val="CB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4" name="文本框 343"/>
          <p:cNvSpPr txBox="1"/>
          <p:nvPr/>
        </p:nvSpPr>
        <p:spPr>
          <a:xfrm>
            <a:off x="1876572" y="23408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文本框 344"/>
          <p:cNvSpPr txBox="1"/>
          <p:nvPr/>
        </p:nvSpPr>
        <p:spPr>
          <a:xfrm>
            <a:off x="1891277" y="32369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文本框 345"/>
          <p:cNvSpPr txBox="1"/>
          <p:nvPr/>
        </p:nvSpPr>
        <p:spPr>
          <a:xfrm>
            <a:off x="1865783" y="41306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7" name="文本框 346"/>
          <p:cNvSpPr txBox="1"/>
          <p:nvPr/>
        </p:nvSpPr>
        <p:spPr>
          <a:xfrm>
            <a:off x="1876572" y="50226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文本框 348"/>
          <p:cNvSpPr txBox="1"/>
          <p:nvPr/>
        </p:nvSpPr>
        <p:spPr>
          <a:xfrm>
            <a:off x="8169278" y="3168944"/>
            <a:ext cx="17056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5" name="椭圆 34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36" name="组合 35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37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8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39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0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1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2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43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协同过滤算法</a:t>
            </a:r>
          </a:p>
        </p:txBody>
      </p:sp>
      <p:sp>
        <p:nvSpPr>
          <p:cNvPr id="77" name="KSO_Shape"/>
          <p:cNvSpPr/>
          <p:nvPr/>
        </p:nvSpPr>
        <p:spPr bwMode="auto">
          <a:xfrm>
            <a:off x="5899809" y="2314886"/>
            <a:ext cx="433200" cy="2974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78" name="KSO_Shape"/>
          <p:cNvSpPr/>
          <p:nvPr/>
        </p:nvSpPr>
        <p:spPr bwMode="auto">
          <a:xfrm>
            <a:off x="5939898" y="4446966"/>
            <a:ext cx="353022" cy="380538"/>
          </a:xfrm>
          <a:custGeom>
            <a:avLst/>
            <a:gdLst>
              <a:gd name="T0" fmla="*/ 1234903 w 2578"/>
              <a:gd name="T1" fmla="*/ 1800397 h 2775"/>
              <a:gd name="T2" fmla="*/ 1186284 w 2578"/>
              <a:gd name="T3" fmla="*/ 928421 h 2775"/>
              <a:gd name="T4" fmla="*/ 1119515 w 2578"/>
              <a:gd name="T5" fmla="*/ 829156 h 2775"/>
              <a:gd name="T6" fmla="*/ 1329546 w 2578"/>
              <a:gd name="T7" fmla="*/ 753896 h 2775"/>
              <a:gd name="T8" fmla="*/ 1265370 w 2578"/>
              <a:gd name="T9" fmla="*/ 829156 h 2775"/>
              <a:gd name="T10" fmla="*/ 1498089 w 2578"/>
              <a:gd name="T11" fmla="*/ 1015359 h 2775"/>
              <a:gd name="T12" fmla="*/ 1669225 w 2578"/>
              <a:gd name="T13" fmla="*/ 1012764 h 2775"/>
              <a:gd name="T14" fmla="*/ 1671170 w 2578"/>
              <a:gd name="T15" fmla="*/ 1363111 h 2775"/>
              <a:gd name="T16" fmla="*/ 877721 w 2578"/>
              <a:gd name="T17" fmla="*/ 1363111 h 2775"/>
              <a:gd name="T18" fmla="*/ 1592084 w 2578"/>
              <a:gd name="T19" fmla="*/ 1363111 h 2775"/>
              <a:gd name="T20" fmla="*/ 1265370 w 2578"/>
              <a:gd name="T21" fmla="*/ 1431883 h 2775"/>
              <a:gd name="T22" fmla="*/ 1195360 w 2578"/>
              <a:gd name="T23" fmla="*/ 1479245 h 2775"/>
              <a:gd name="T24" fmla="*/ 1155817 w 2578"/>
              <a:gd name="T25" fmla="*/ 1363111 h 2775"/>
              <a:gd name="T26" fmla="*/ 1197953 w 2578"/>
              <a:gd name="T27" fmla="*/ 1118517 h 2775"/>
              <a:gd name="T28" fmla="*/ 1265370 w 2578"/>
              <a:gd name="T29" fmla="*/ 1294988 h 2775"/>
              <a:gd name="T30" fmla="*/ 1265370 w 2578"/>
              <a:gd name="T31" fmla="*/ 1431883 h 2775"/>
              <a:gd name="T32" fmla="*/ 726032 w 2578"/>
              <a:gd name="T33" fmla="*/ 1115922 h 2775"/>
              <a:gd name="T34" fmla="*/ 269669 w 2578"/>
              <a:gd name="T35" fmla="*/ 1223621 h 2775"/>
              <a:gd name="T36" fmla="*/ 269669 w 2578"/>
              <a:gd name="T37" fmla="*/ 1115922 h 2775"/>
              <a:gd name="T38" fmla="*/ 269669 w 2578"/>
              <a:gd name="T39" fmla="*/ 1043906 h 2775"/>
              <a:gd name="T40" fmla="*/ 269669 w 2578"/>
              <a:gd name="T41" fmla="*/ 935558 h 2775"/>
              <a:gd name="T42" fmla="*/ 768168 w 2578"/>
              <a:gd name="T43" fmla="*/ 1043906 h 2775"/>
              <a:gd name="T44" fmla="*/ 215865 w 2578"/>
              <a:gd name="T45" fmla="*/ 629977 h 2775"/>
              <a:gd name="T46" fmla="*/ 989219 w 2578"/>
              <a:gd name="T47" fmla="*/ 576127 h 2775"/>
              <a:gd name="T48" fmla="*/ 989219 w 2578"/>
              <a:gd name="T49" fmla="*/ 683826 h 2775"/>
              <a:gd name="T50" fmla="*/ 269669 w 2578"/>
              <a:gd name="T51" fmla="*/ 864191 h 2775"/>
              <a:gd name="T52" fmla="*/ 269669 w 2578"/>
              <a:gd name="T53" fmla="*/ 755842 h 2775"/>
              <a:gd name="T54" fmla="*/ 1007369 w 2578"/>
              <a:gd name="T55" fmla="*/ 759086 h 2775"/>
              <a:gd name="T56" fmla="*/ 978847 w 2578"/>
              <a:gd name="T57" fmla="*/ 864191 h 2775"/>
              <a:gd name="T58" fmla="*/ 1151279 w 2578"/>
              <a:gd name="T59" fmla="*/ 467779 h 2775"/>
              <a:gd name="T60" fmla="*/ 969123 w 2578"/>
              <a:gd name="T61" fmla="*/ 288064 h 2775"/>
              <a:gd name="T62" fmla="*/ 845309 w 2578"/>
              <a:gd name="T63" fmla="*/ 432095 h 2775"/>
              <a:gd name="T64" fmla="*/ 287820 w 2578"/>
              <a:gd name="T65" fmla="*/ 305581 h 2775"/>
              <a:gd name="T66" fmla="*/ 287820 w 2578"/>
              <a:gd name="T67" fmla="*/ 288064 h 2775"/>
              <a:gd name="T68" fmla="*/ 107608 w 2578"/>
              <a:gd name="T69" fmla="*/ 1511685 h 2775"/>
              <a:gd name="T70" fmla="*/ 790856 w 2578"/>
              <a:gd name="T71" fmla="*/ 1692049 h 2775"/>
              <a:gd name="T72" fmla="*/ 215865 w 2578"/>
              <a:gd name="T73" fmla="*/ 1799748 h 2775"/>
              <a:gd name="T74" fmla="*/ 0 w 2578"/>
              <a:gd name="T75" fmla="*/ 395763 h 2775"/>
              <a:gd name="T76" fmla="*/ 325418 w 2578"/>
              <a:gd name="T77" fmla="*/ 216048 h 2775"/>
              <a:gd name="T78" fmla="*/ 429137 w 2578"/>
              <a:gd name="T79" fmla="*/ 179715 h 2775"/>
              <a:gd name="T80" fmla="*/ 825213 w 2578"/>
              <a:gd name="T81" fmla="*/ 179715 h 2775"/>
              <a:gd name="T82" fmla="*/ 933470 w 2578"/>
              <a:gd name="T83" fmla="*/ 216048 h 2775"/>
              <a:gd name="T84" fmla="*/ 1258888 w 2578"/>
              <a:gd name="T85" fmla="*/ 395763 h 2775"/>
              <a:gd name="T86" fmla="*/ 1151279 w 2578"/>
              <a:gd name="T87" fmla="*/ 719510 h 2775"/>
              <a:gd name="T88" fmla="*/ 627499 w 2578"/>
              <a:gd name="T89" fmla="*/ 97968 h 2775"/>
              <a:gd name="T90" fmla="*/ 627499 w 2578"/>
              <a:gd name="T91" fmla="*/ 302337 h 2775"/>
              <a:gd name="T92" fmla="*/ 627499 w 2578"/>
              <a:gd name="T93" fmla="*/ 97968 h 27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78" h="2775">
                <a:moveTo>
                  <a:pt x="2578" y="2101"/>
                </a:moveTo>
                <a:cubicBezTo>
                  <a:pt x="2578" y="2473"/>
                  <a:pt x="2277" y="2775"/>
                  <a:pt x="1905" y="2775"/>
                </a:cubicBezTo>
                <a:cubicBezTo>
                  <a:pt x="1533" y="2775"/>
                  <a:pt x="1232" y="2473"/>
                  <a:pt x="1232" y="2101"/>
                </a:cubicBezTo>
                <a:cubicBezTo>
                  <a:pt x="1232" y="1750"/>
                  <a:pt x="1487" y="1462"/>
                  <a:pt x="1830" y="1431"/>
                </a:cubicBezTo>
                <a:cubicBezTo>
                  <a:pt x="1830" y="1278"/>
                  <a:pt x="1830" y="1278"/>
                  <a:pt x="1830" y="1278"/>
                </a:cubicBezTo>
                <a:cubicBezTo>
                  <a:pt x="1727" y="1278"/>
                  <a:pt x="1727" y="1278"/>
                  <a:pt x="1727" y="1278"/>
                </a:cubicBezTo>
                <a:cubicBezTo>
                  <a:pt x="1727" y="1162"/>
                  <a:pt x="1727" y="1162"/>
                  <a:pt x="1727" y="1162"/>
                </a:cubicBezTo>
                <a:cubicBezTo>
                  <a:pt x="2051" y="1162"/>
                  <a:pt x="2051" y="1162"/>
                  <a:pt x="2051" y="1162"/>
                </a:cubicBezTo>
                <a:cubicBezTo>
                  <a:pt x="2051" y="1278"/>
                  <a:pt x="2051" y="1278"/>
                  <a:pt x="2051" y="1278"/>
                </a:cubicBezTo>
                <a:cubicBezTo>
                  <a:pt x="1952" y="1278"/>
                  <a:pt x="1952" y="1278"/>
                  <a:pt x="1952" y="1278"/>
                </a:cubicBezTo>
                <a:cubicBezTo>
                  <a:pt x="1952" y="1431"/>
                  <a:pt x="1952" y="1431"/>
                  <a:pt x="1952" y="1431"/>
                </a:cubicBezTo>
                <a:cubicBezTo>
                  <a:pt x="2081" y="1443"/>
                  <a:pt x="2214" y="1491"/>
                  <a:pt x="2311" y="1565"/>
                </a:cubicBezTo>
                <a:cubicBezTo>
                  <a:pt x="2445" y="1431"/>
                  <a:pt x="2445" y="1431"/>
                  <a:pt x="2445" y="1431"/>
                </a:cubicBezTo>
                <a:cubicBezTo>
                  <a:pt x="2575" y="1561"/>
                  <a:pt x="2575" y="1561"/>
                  <a:pt x="2575" y="1561"/>
                </a:cubicBezTo>
                <a:cubicBezTo>
                  <a:pt x="2441" y="1695"/>
                  <a:pt x="2441" y="1695"/>
                  <a:pt x="2441" y="1695"/>
                </a:cubicBezTo>
                <a:cubicBezTo>
                  <a:pt x="2527" y="1808"/>
                  <a:pt x="2578" y="1949"/>
                  <a:pt x="2578" y="2101"/>
                </a:cubicBezTo>
                <a:close/>
                <a:moveTo>
                  <a:pt x="1905" y="1550"/>
                </a:moveTo>
                <a:cubicBezTo>
                  <a:pt x="1601" y="1550"/>
                  <a:pt x="1354" y="1798"/>
                  <a:pt x="1354" y="2101"/>
                </a:cubicBezTo>
                <a:cubicBezTo>
                  <a:pt x="1354" y="2405"/>
                  <a:pt x="1601" y="2652"/>
                  <a:pt x="1905" y="2652"/>
                </a:cubicBezTo>
                <a:cubicBezTo>
                  <a:pt x="2209" y="2652"/>
                  <a:pt x="2456" y="2405"/>
                  <a:pt x="2456" y="2101"/>
                </a:cubicBezTo>
                <a:cubicBezTo>
                  <a:pt x="2456" y="1798"/>
                  <a:pt x="2209" y="1550"/>
                  <a:pt x="1905" y="1550"/>
                </a:cubicBezTo>
                <a:close/>
                <a:moveTo>
                  <a:pt x="1952" y="2207"/>
                </a:moveTo>
                <a:cubicBezTo>
                  <a:pt x="1952" y="2280"/>
                  <a:pt x="1952" y="2280"/>
                  <a:pt x="1952" y="2280"/>
                </a:cubicBezTo>
                <a:cubicBezTo>
                  <a:pt x="1844" y="2280"/>
                  <a:pt x="1844" y="2280"/>
                  <a:pt x="1844" y="2280"/>
                </a:cubicBezTo>
                <a:cubicBezTo>
                  <a:pt x="1844" y="2207"/>
                  <a:pt x="1844" y="2207"/>
                  <a:pt x="1844" y="2207"/>
                </a:cubicBezTo>
                <a:cubicBezTo>
                  <a:pt x="1807" y="2186"/>
                  <a:pt x="1783" y="2147"/>
                  <a:pt x="1783" y="2101"/>
                </a:cubicBezTo>
                <a:cubicBezTo>
                  <a:pt x="1783" y="2056"/>
                  <a:pt x="1812" y="2017"/>
                  <a:pt x="1848" y="1996"/>
                </a:cubicBezTo>
                <a:cubicBezTo>
                  <a:pt x="1848" y="1724"/>
                  <a:pt x="1848" y="1724"/>
                  <a:pt x="1848" y="1724"/>
                </a:cubicBezTo>
                <a:cubicBezTo>
                  <a:pt x="1952" y="1724"/>
                  <a:pt x="1952" y="1724"/>
                  <a:pt x="1952" y="1724"/>
                </a:cubicBezTo>
                <a:cubicBezTo>
                  <a:pt x="1952" y="1996"/>
                  <a:pt x="1952" y="1996"/>
                  <a:pt x="1952" y="1996"/>
                </a:cubicBezTo>
                <a:cubicBezTo>
                  <a:pt x="1989" y="2017"/>
                  <a:pt x="2027" y="2056"/>
                  <a:pt x="2027" y="2101"/>
                </a:cubicBezTo>
                <a:cubicBezTo>
                  <a:pt x="2027" y="2147"/>
                  <a:pt x="1989" y="2186"/>
                  <a:pt x="1952" y="2207"/>
                </a:cubicBezTo>
                <a:close/>
                <a:moveTo>
                  <a:pt x="416" y="1720"/>
                </a:moveTo>
                <a:cubicBezTo>
                  <a:pt x="1120" y="1720"/>
                  <a:pt x="1120" y="1720"/>
                  <a:pt x="1120" y="1720"/>
                </a:cubicBezTo>
                <a:cubicBezTo>
                  <a:pt x="1094" y="1773"/>
                  <a:pt x="1074" y="1828"/>
                  <a:pt x="1060" y="1886"/>
                </a:cubicBezTo>
                <a:cubicBezTo>
                  <a:pt x="416" y="1886"/>
                  <a:pt x="416" y="1886"/>
                  <a:pt x="416" y="1886"/>
                </a:cubicBezTo>
                <a:cubicBezTo>
                  <a:pt x="370" y="1886"/>
                  <a:pt x="333" y="1849"/>
                  <a:pt x="333" y="1803"/>
                </a:cubicBezTo>
                <a:cubicBezTo>
                  <a:pt x="333" y="1757"/>
                  <a:pt x="370" y="1720"/>
                  <a:pt x="416" y="1720"/>
                </a:cubicBezTo>
                <a:close/>
                <a:moveTo>
                  <a:pt x="1185" y="1609"/>
                </a:moveTo>
                <a:cubicBezTo>
                  <a:pt x="416" y="1609"/>
                  <a:pt x="416" y="1609"/>
                  <a:pt x="416" y="1609"/>
                </a:cubicBezTo>
                <a:cubicBezTo>
                  <a:pt x="370" y="1609"/>
                  <a:pt x="333" y="1572"/>
                  <a:pt x="333" y="1526"/>
                </a:cubicBezTo>
                <a:cubicBezTo>
                  <a:pt x="333" y="1480"/>
                  <a:pt x="370" y="1442"/>
                  <a:pt x="416" y="1442"/>
                </a:cubicBezTo>
                <a:cubicBezTo>
                  <a:pt x="1338" y="1442"/>
                  <a:pt x="1338" y="1442"/>
                  <a:pt x="1338" y="1442"/>
                </a:cubicBezTo>
                <a:cubicBezTo>
                  <a:pt x="1279" y="1491"/>
                  <a:pt x="1228" y="1547"/>
                  <a:pt x="1185" y="1609"/>
                </a:cubicBezTo>
                <a:close/>
                <a:moveTo>
                  <a:pt x="416" y="1054"/>
                </a:moveTo>
                <a:cubicBezTo>
                  <a:pt x="370" y="1054"/>
                  <a:pt x="333" y="1017"/>
                  <a:pt x="333" y="971"/>
                </a:cubicBezTo>
                <a:cubicBezTo>
                  <a:pt x="333" y="925"/>
                  <a:pt x="370" y="888"/>
                  <a:pt x="416" y="888"/>
                </a:cubicBezTo>
                <a:cubicBezTo>
                  <a:pt x="1526" y="888"/>
                  <a:pt x="1526" y="888"/>
                  <a:pt x="1526" y="888"/>
                </a:cubicBezTo>
                <a:cubicBezTo>
                  <a:pt x="1572" y="888"/>
                  <a:pt x="1609" y="925"/>
                  <a:pt x="1609" y="971"/>
                </a:cubicBezTo>
                <a:cubicBezTo>
                  <a:pt x="1609" y="1017"/>
                  <a:pt x="1572" y="1054"/>
                  <a:pt x="1526" y="1054"/>
                </a:cubicBezTo>
                <a:lnTo>
                  <a:pt x="416" y="1054"/>
                </a:lnTo>
                <a:close/>
                <a:moveTo>
                  <a:pt x="416" y="1332"/>
                </a:moveTo>
                <a:cubicBezTo>
                  <a:pt x="370" y="1332"/>
                  <a:pt x="333" y="1294"/>
                  <a:pt x="333" y="1248"/>
                </a:cubicBezTo>
                <a:cubicBezTo>
                  <a:pt x="333" y="1202"/>
                  <a:pt x="370" y="1165"/>
                  <a:pt x="416" y="1165"/>
                </a:cubicBezTo>
                <a:cubicBezTo>
                  <a:pt x="1526" y="1165"/>
                  <a:pt x="1526" y="1165"/>
                  <a:pt x="1526" y="1165"/>
                </a:cubicBezTo>
                <a:cubicBezTo>
                  <a:pt x="1536" y="1165"/>
                  <a:pt x="1545" y="1168"/>
                  <a:pt x="1554" y="1170"/>
                </a:cubicBezTo>
                <a:cubicBezTo>
                  <a:pt x="1554" y="1311"/>
                  <a:pt x="1554" y="1311"/>
                  <a:pt x="1554" y="1311"/>
                </a:cubicBezTo>
                <a:cubicBezTo>
                  <a:pt x="1539" y="1318"/>
                  <a:pt x="1525" y="1324"/>
                  <a:pt x="1510" y="1332"/>
                </a:cubicBezTo>
                <a:lnTo>
                  <a:pt x="416" y="1332"/>
                </a:lnTo>
                <a:close/>
                <a:moveTo>
                  <a:pt x="1776" y="721"/>
                </a:moveTo>
                <a:cubicBezTo>
                  <a:pt x="1776" y="568"/>
                  <a:pt x="1651" y="444"/>
                  <a:pt x="1498" y="444"/>
                </a:cubicBezTo>
                <a:cubicBezTo>
                  <a:pt x="1495" y="444"/>
                  <a:pt x="1495" y="444"/>
                  <a:pt x="1495" y="444"/>
                </a:cubicBezTo>
                <a:cubicBezTo>
                  <a:pt x="1497" y="453"/>
                  <a:pt x="1498" y="462"/>
                  <a:pt x="1498" y="471"/>
                </a:cubicBezTo>
                <a:cubicBezTo>
                  <a:pt x="1498" y="579"/>
                  <a:pt x="1411" y="666"/>
                  <a:pt x="1304" y="666"/>
                </a:cubicBezTo>
                <a:cubicBezTo>
                  <a:pt x="638" y="666"/>
                  <a:pt x="638" y="666"/>
                  <a:pt x="638" y="666"/>
                </a:cubicBezTo>
                <a:cubicBezTo>
                  <a:pt x="531" y="666"/>
                  <a:pt x="444" y="579"/>
                  <a:pt x="444" y="471"/>
                </a:cubicBezTo>
                <a:cubicBezTo>
                  <a:pt x="444" y="462"/>
                  <a:pt x="445" y="453"/>
                  <a:pt x="447" y="444"/>
                </a:cubicBezTo>
                <a:cubicBezTo>
                  <a:pt x="444" y="444"/>
                  <a:pt x="444" y="444"/>
                  <a:pt x="444" y="444"/>
                </a:cubicBezTo>
                <a:cubicBezTo>
                  <a:pt x="291" y="444"/>
                  <a:pt x="166" y="568"/>
                  <a:pt x="166" y="721"/>
                </a:cubicBezTo>
                <a:cubicBezTo>
                  <a:pt x="166" y="2330"/>
                  <a:pt x="166" y="2330"/>
                  <a:pt x="166" y="2330"/>
                </a:cubicBezTo>
                <a:cubicBezTo>
                  <a:pt x="166" y="2483"/>
                  <a:pt x="291" y="2608"/>
                  <a:pt x="444" y="2608"/>
                </a:cubicBezTo>
                <a:cubicBezTo>
                  <a:pt x="1220" y="2608"/>
                  <a:pt x="1220" y="2608"/>
                  <a:pt x="1220" y="2608"/>
                </a:cubicBezTo>
                <a:cubicBezTo>
                  <a:pt x="1271" y="2672"/>
                  <a:pt x="1331" y="2728"/>
                  <a:pt x="1398" y="2774"/>
                </a:cubicBezTo>
                <a:cubicBezTo>
                  <a:pt x="333" y="2774"/>
                  <a:pt x="333" y="2774"/>
                  <a:pt x="333" y="2774"/>
                </a:cubicBezTo>
                <a:cubicBezTo>
                  <a:pt x="180" y="2774"/>
                  <a:pt x="0" y="2650"/>
                  <a:pt x="0" y="2497"/>
                </a:cubicBezTo>
                <a:cubicBezTo>
                  <a:pt x="0" y="610"/>
                  <a:pt x="0" y="610"/>
                  <a:pt x="0" y="610"/>
                </a:cubicBezTo>
                <a:cubicBezTo>
                  <a:pt x="0" y="457"/>
                  <a:pt x="180" y="333"/>
                  <a:pt x="333" y="333"/>
                </a:cubicBezTo>
                <a:cubicBezTo>
                  <a:pt x="502" y="333"/>
                  <a:pt x="502" y="333"/>
                  <a:pt x="502" y="333"/>
                </a:cubicBezTo>
                <a:cubicBezTo>
                  <a:pt x="537" y="298"/>
                  <a:pt x="585" y="277"/>
                  <a:pt x="638" y="277"/>
                </a:cubicBezTo>
                <a:cubicBezTo>
                  <a:pt x="662" y="277"/>
                  <a:pt x="662" y="277"/>
                  <a:pt x="662" y="277"/>
                </a:cubicBezTo>
                <a:cubicBezTo>
                  <a:pt x="678" y="122"/>
                  <a:pt x="808" y="0"/>
                  <a:pt x="968" y="0"/>
                </a:cubicBezTo>
                <a:cubicBezTo>
                  <a:pt x="1127" y="0"/>
                  <a:pt x="1257" y="122"/>
                  <a:pt x="1273" y="277"/>
                </a:cubicBezTo>
                <a:cubicBezTo>
                  <a:pt x="1304" y="277"/>
                  <a:pt x="1304" y="277"/>
                  <a:pt x="1304" y="277"/>
                </a:cubicBezTo>
                <a:cubicBezTo>
                  <a:pt x="1357" y="277"/>
                  <a:pt x="1405" y="298"/>
                  <a:pt x="1440" y="333"/>
                </a:cubicBezTo>
                <a:cubicBezTo>
                  <a:pt x="1609" y="333"/>
                  <a:pt x="1609" y="333"/>
                  <a:pt x="1609" y="333"/>
                </a:cubicBezTo>
                <a:cubicBezTo>
                  <a:pt x="1763" y="333"/>
                  <a:pt x="1942" y="457"/>
                  <a:pt x="1942" y="610"/>
                </a:cubicBezTo>
                <a:cubicBezTo>
                  <a:pt x="1942" y="1109"/>
                  <a:pt x="1942" y="1109"/>
                  <a:pt x="1942" y="1109"/>
                </a:cubicBezTo>
                <a:cubicBezTo>
                  <a:pt x="1776" y="1109"/>
                  <a:pt x="1776" y="1109"/>
                  <a:pt x="1776" y="1109"/>
                </a:cubicBezTo>
                <a:lnTo>
                  <a:pt x="1776" y="721"/>
                </a:lnTo>
                <a:close/>
                <a:moveTo>
                  <a:pt x="968" y="151"/>
                </a:moveTo>
                <a:cubicBezTo>
                  <a:pt x="881" y="151"/>
                  <a:pt x="810" y="222"/>
                  <a:pt x="810" y="308"/>
                </a:cubicBezTo>
                <a:cubicBezTo>
                  <a:pt x="810" y="395"/>
                  <a:pt x="881" y="466"/>
                  <a:pt x="968" y="466"/>
                </a:cubicBezTo>
                <a:cubicBezTo>
                  <a:pt x="1055" y="466"/>
                  <a:pt x="1125" y="395"/>
                  <a:pt x="1125" y="308"/>
                </a:cubicBezTo>
                <a:cubicBezTo>
                  <a:pt x="1125" y="222"/>
                  <a:pt x="1055" y="151"/>
                  <a:pt x="968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KSO_Shape"/>
          <p:cNvSpPr/>
          <p:nvPr/>
        </p:nvSpPr>
        <p:spPr bwMode="auto">
          <a:xfrm>
            <a:off x="5925093" y="3371909"/>
            <a:ext cx="382632" cy="32587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85" name="KSO_Shape"/>
          <p:cNvSpPr/>
          <p:nvPr/>
        </p:nvSpPr>
        <p:spPr bwMode="auto">
          <a:xfrm>
            <a:off x="5935345" y="5536687"/>
            <a:ext cx="362129" cy="362732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7" y="1109225"/>
            <a:ext cx="4200943" cy="241863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79" y="3640968"/>
            <a:ext cx="4741071" cy="29178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409" y="1304060"/>
            <a:ext cx="3863607" cy="48785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087621" y="2219508"/>
            <a:ext cx="3927483" cy="1871416"/>
            <a:chOff x="3851193" y="2020984"/>
            <a:chExt cx="3186159" cy="1518181"/>
          </a:xfrm>
        </p:grpSpPr>
        <p:sp>
          <p:nvSpPr>
            <p:cNvPr id="4" name="Rounded Rectangle 6"/>
            <p:cNvSpPr/>
            <p:nvPr/>
          </p:nvSpPr>
          <p:spPr bwMode="auto">
            <a:xfrm rot="16200000">
              <a:off x="3825439" y="2046738"/>
              <a:ext cx="1518180" cy="1466672"/>
            </a:xfrm>
            <a:prstGeom prst="teardrop">
              <a:avLst/>
            </a:prstGeom>
            <a:solidFill>
              <a:srgbClr val="9CB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ounded Rectangle 9"/>
            <p:cNvSpPr/>
            <p:nvPr/>
          </p:nvSpPr>
          <p:spPr bwMode="auto">
            <a:xfrm rot="5400000">
              <a:off x="5544927" y="2046739"/>
              <a:ext cx="1518180" cy="1466671"/>
            </a:xfrm>
            <a:prstGeom prst="teardrop">
              <a:avLst/>
            </a:prstGeom>
            <a:solidFill>
              <a:srgbClr val="CB3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-1" y="169333"/>
            <a:ext cx="1071561" cy="982134"/>
          </a:xfrm>
          <a:prstGeom prst="rect">
            <a:avLst/>
          </a:prstGeom>
          <a:solidFill>
            <a:srgbClr val="2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 bwMode="auto">
          <a:xfrm>
            <a:off x="218279" y="342900"/>
            <a:ext cx="635000" cy="6350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椭圆 9"/>
          <p:cNvSpPr/>
          <p:nvPr/>
        </p:nvSpPr>
        <p:spPr bwMode="auto">
          <a:xfrm>
            <a:off x="277738" y="399184"/>
            <a:ext cx="516082" cy="516082"/>
          </a:xfrm>
          <a:prstGeom prst="ellipse">
            <a:avLst/>
          </a:prstGeom>
          <a:solidFill>
            <a:srgbClr val="2277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1" name="组合 10"/>
          <p:cNvGrpSpPr/>
          <p:nvPr/>
        </p:nvGrpSpPr>
        <p:grpSpPr>
          <a:xfrm>
            <a:off x="350349" y="533728"/>
            <a:ext cx="370860" cy="246993"/>
            <a:chOff x="4806414" y="597345"/>
            <a:chExt cx="936362" cy="623618"/>
          </a:xfrm>
          <a:solidFill>
            <a:schemeClr val="bg1"/>
          </a:solidFill>
        </p:grpSpPr>
        <p:sp>
          <p:nvSpPr>
            <p:cNvPr id="12" name="Freeform 84"/>
            <p:cNvSpPr/>
            <p:nvPr/>
          </p:nvSpPr>
          <p:spPr bwMode="auto">
            <a:xfrm>
              <a:off x="4841996" y="677872"/>
              <a:ext cx="416681" cy="36237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3" name="Freeform 85"/>
            <p:cNvSpPr/>
            <p:nvPr/>
          </p:nvSpPr>
          <p:spPr bwMode="auto">
            <a:xfrm>
              <a:off x="5285831" y="597345"/>
              <a:ext cx="235963" cy="441027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4" name="Freeform 86"/>
            <p:cNvSpPr/>
            <p:nvPr/>
          </p:nvSpPr>
          <p:spPr bwMode="auto">
            <a:xfrm>
              <a:off x="5332649" y="966272"/>
              <a:ext cx="379227" cy="94573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5" name="Freeform 87"/>
            <p:cNvSpPr/>
            <p:nvPr/>
          </p:nvSpPr>
          <p:spPr bwMode="auto">
            <a:xfrm>
              <a:off x="4826078" y="1109536"/>
              <a:ext cx="897035" cy="91764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6" name="Freeform 88"/>
            <p:cNvSpPr>
              <a:spLocks noEditPoints="1"/>
            </p:cNvSpPr>
            <p:nvPr/>
          </p:nvSpPr>
          <p:spPr bwMode="auto">
            <a:xfrm>
              <a:off x="4806414" y="1087063"/>
              <a:ext cx="936362" cy="133900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7" name="Freeform 89"/>
            <p:cNvSpPr/>
            <p:nvPr/>
          </p:nvSpPr>
          <p:spPr bwMode="auto">
            <a:xfrm>
              <a:off x="4837314" y="964399"/>
              <a:ext cx="395145" cy="96446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  <p:sp>
          <p:nvSpPr>
            <p:cNvPr id="18" name="Freeform 90"/>
            <p:cNvSpPr/>
            <p:nvPr/>
          </p:nvSpPr>
          <p:spPr bwMode="auto">
            <a:xfrm>
              <a:off x="5321413" y="691918"/>
              <a:ext cx="385781" cy="33709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/>
              <a:endParaRPr lang="zh-CN" altLang="en-US" noProof="1"/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71559" y="233914"/>
            <a:ext cx="4356890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546653" y="2160456"/>
            <a:ext cx="3278068" cy="2655449"/>
            <a:chOff x="8299121" y="4310768"/>
            <a:chExt cx="3278068" cy="2655449"/>
          </a:xfrm>
        </p:grpSpPr>
        <p:sp>
          <p:nvSpPr>
            <p:cNvPr id="22" name="文本框 35"/>
            <p:cNvSpPr txBox="1">
              <a:spLocks noChangeArrowheads="1"/>
            </p:cNvSpPr>
            <p:nvPr/>
          </p:nvSpPr>
          <p:spPr bwMode="auto">
            <a:xfrm>
              <a:off x="8299121" y="4810392"/>
              <a:ext cx="3278068" cy="215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1.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购买，订单等功能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2.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评价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3.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收藏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浏览商品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购物车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6.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个人中心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299121" y="4310768"/>
              <a:ext cx="1210588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B37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用户功能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75324" y="2160456"/>
            <a:ext cx="3278068" cy="3818546"/>
            <a:chOff x="1062132" y="4681636"/>
            <a:chExt cx="3278068" cy="3818546"/>
          </a:xfrm>
        </p:grpSpPr>
        <p:sp>
          <p:nvSpPr>
            <p:cNvPr id="24" name="文本框 35"/>
            <p:cNvSpPr txBox="1">
              <a:spLocks noChangeArrowheads="1"/>
            </p:cNvSpPr>
            <p:nvPr/>
          </p:nvSpPr>
          <p:spPr bwMode="auto">
            <a:xfrm>
              <a:off x="1062132" y="5164527"/>
              <a:ext cx="3278068" cy="3335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轮播图配置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热销手机配置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新品上线配置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为你推荐配置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管理模块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分类管理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手机管理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会员管理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订单管理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系统管理</a:t>
              </a:r>
            </a:p>
            <a:p>
              <a:pPr marL="342900" indent="-3429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数据分析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062132" y="4681636"/>
              <a:ext cx="954107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F6721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</p:grpSp>
      <p:sp>
        <p:nvSpPr>
          <p:cNvPr id="32" name="KSO_Shape"/>
          <p:cNvSpPr/>
          <p:nvPr/>
        </p:nvSpPr>
        <p:spPr bwMode="auto">
          <a:xfrm>
            <a:off x="4637937" y="2778179"/>
            <a:ext cx="932231" cy="64012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KSO_Shape"/>
          <p:cNvSpPr/>
          <p:nvPr/>
        </p:nvSpPr>
        <p:spPr bwMode="auto">
          <a:xfrm>
            <a:off x="6636352" y="2776007"/>
            <a:ext cx="756724" cy="6444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KSO_Shape"/>
          <p:cNvSpPr/>
          <p:nvPr/>
        </p:nvSpPr>
        <p:spPr bwMode="auto">
          <a:xfrm>
            <a:off x="4729727" y="4407375"/>
            <a:ext cx="748651" cy="807003"/>
          </a:xfrm>
          <a:custGeom>
            <a:avLst/>
            <a:gdLst>
              <a:gd name="T0" fmla="*/ 1234903 w 2578"/>
              <a:gd name="T1" fmla="*/ 1800397 h 2775"/>
              <a:gd name="T2" fmla="*/ 1186284 w 2578"/>
              <a:gd name="T3" fmla="*/ 928421 h 2775"/>
              <a:gd name="T4" fmla="*/ 1119515 w 2578"/>
              <a:gd name="T5" fmla="*/ 829156 h 2775"/>
              <a:gd name="T6" fmla="*/ 1329546 w 2578"/>
              <a:gd name="T7" fmla="*/ 753896 h 2775"/>
              <a:gd name="T8" fmla="*/ 1265370 w 2578"/>
              <a:gd name="T9" fmla="*/ 829156 h 2775"/>
              <a:gd name="T10" fmla="*/ 1498089 w 2578"/>
              <a:gd name="T11" fmla="*/ 1015359 h 2775"/>
              <a:gd name="T12" fmla="*/ 1669225 w 2578"/>
              <a:gd name="T13" fmla="*/ 1012764 h 2775"/>
              <a:gd name="T14" fmla="*/ 1671170 w 2578"/>
              <a:gd name="T15" fmla="*/ 1363111 h 2775"/>
              <a:gd name="T16" fmla="*/ 877721 w 2578"/>
              <a:gd name="T17" fmla="*/ 1363111 h 2775"/>
              <a:gd name="T18" fmla="*/ 1592084 w 2578"/>
              <a:gd name="T19" fmla="*/ 1363111 h 2775"/>
              <a:gd name="T20" fmla="*/ 1265370 w 2578"/>
              <a:gd name="T21" fmla="*/ 1431883 h 2775"/>
              <a:gd name="T22" fmla="*/ 1195360 w 2578"/>
              <a:gd name="T23" fmla="*/ 1479245 h 2775"/>
              <a:gd name="T24" fmla="*/ 1155817 w 2578"/>
              <a:gd name="T25" fmla="*/ 1363111 h 2775"/>
              <a:gd name="T26" fmla="*/ 1197953 w 2578"/>
              <a:gd name="T27" fmla="*/ 1118517 h 2775"/>
              <a:gd name="T28" fmla="*/ 1265370 w 2578"/>
              <a:gd name="T29" fmla="*/ 1294988 h 2775"/>
              <a:gd name="T30" fmla="*/ 1265370 w 2578"/>
              <a:gd name="T31" fmla="*/ 1431883 h 2775"/>
              <a:gd name="T32" fmla="*/ 726032 w 2578"/>
              <a:gd name="T33" fmla="*/ 1115922 h 2775"/>
              <a:gd name="T34" fmla="*/ 269669 w 2578"/>
              <a:gd name="T35" fmla="*/ 1223621 h 2775"/>
              <a:gd name="T36" fmla="*/ 269669 w 2578"/>
              <a:gd name="T37" fmla="*/ 1115922 h 2775"/>
              <a:gd name="T38" fmla="*/ 269669 w 2578"/>
              <a:gd name="T39" fmla="*/ 1043906 h 2775"/>
              <a:gd name="T40" fmla="*/ 269669 w 2578"/>
              <a:gd name="T41" fmla="*/ 935558 h 2775"/>
              <a:gd name="T42" fmla="*/ 768168 w 2578"/>
              <a:gd name="T43" fmla="*/ 1043906 h 2775"/>
              <a:gd name="T44" fmla="*/ 215865 w 2578"/>
              <a:gd name="T45" fmla="*/ 629977 h 2775"/>
              <a:gd name="T46" fmla="*/ 989219 w 2578"/>
              <a:gd name="T47" fmla="*/ 576127 h 2775"/>
              <a:gd name="T48" fmla="*/ 989219 w 2578"/>
              <a:gd name="T49" fmla="*/ 683826 h 2775"/>
              <a:gd name="T50" fmla="*/ 269669 w 2578"/>
              <a:gd name="T51" fmla="*/ 864191 h 2775"/>
              <a:gd name="T52" fmla="*/ 269669 w 2578"/>
              <a:gd name="T53" fmla="*/ 755842 h 2775"/>
              <a:gd name="T54" fmla="*/ 1007369 w 2578"/>
              <a:gd name="T55" fmla="*/ 759086 h 2775"/>
              <a:gd name="T56" fmla="*/ 978847 w 2578"/>
              <a:gd name="T57" fmla="*/ 864191 h 2775"/>
              <a:gd name="T58" fmla="*/ 1151279 w 2578"/>
              <a:gd name="T59" fmla="*/ 467779 h 2775"/>
              <a:gd name="T60" fmla="*/ 969123 w 2578"/>
              <a:gd name="T61" fmla="*/ 288064 h 2775"/>
              <a:gd name="T62" fmla="*/ 845309 w 2578"/>
              <a:gd name="T63" fmla="*/ 432095 h 2775"/>
              <a:gd name="T64" fmla="*/ 287820 w 2578"/>
              <a:gd name="T65" fmla="*/ 305581 h 2775"/>
              <a:gd name="T66" fmla="*/ 287820 w 2578"/>
              <a:gd name="T67" fmla="*/ 288064 h 2775"/>
              <a:gd name="T68" fmla="*/ 107608 w 2578"/>
              <a:gd name="T69" fmla="*/ 1511685 h 2775"/>
              <a:gd name="T70" fmla="*/ 790856 w 2578"/>
              <a:gd name="T71" fmla="*/ 1692049 h 2775"/>
              <a:gd name="T72" fmla="*/ 215865 w 2578"/>
              <a:gd name="T73" fmla="*/ 1799748 h 2775"/>
              <a:gd name="T74" fmla="*/ 0 w 2578"/>
              <a:gd name="T75" fmla="*/ 395763 h 2775"/>
              <a:gd name="T76" fmla="*/ 325418 w 2578"/>
              <a:gd name="T77" fmla="*/ 216048 h 2775"/>
              <a:gd name="T78" fmla="*/ 429137 w 2578"/>
              <a:gd name="T79" fmla="*/ 179715 h 2775"/>
              <a:gd name="T80" fmla="*/ 825213 w 2578"/>
              <a:gd name="T81" fmla="*/ 179715 h 2775"/>
              <a:gd name="T82" fmla="*/ 933470 w 2578"/>
              <a:gd name="T83" fmla="*/ 216048 h 2775"/>
              <a:gd name="T84" fmla="*/ 1258888 w 2578"/>
              <a:gd name="T85" fmla="*/ 395763 h 2775"/>
              <a:gd name="T86" fmla="*/ 1151279 w 2578"/>
              <a:gd name="T87" fmla="*/ 719510 h 2775"/>
              <a:gd name="T88" fmla="*/ 627499 w 2578"/>
              <a:gd name="T89" fmla="*/ 97968 h 2775"/>
              <a:gd name="T90" fmla="*/ 627499 w 2578"/>
              <a:gd name="T91" fmla="*/ 302337 h 2775"/>
              <a:gd name="T92" fmla="*/ 627499 w 2578"/>
              <a:gd name="T93" fmla="*/ 97968 h 27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78" h="2775">
                <a:moveTo>
                  <a:pt x="2578" y="2101"/>
                </a:moveTo>
                <a:cubicBezTo>
                  <a:pt x="2578" y="2473"/>
                  <a:pt x="2277" y="2775"/>
                  <a:pt x="1905" y="2775"/>
                </a:cubicBezTo>
                <a:cubicBezTo>
                  <a:pt x="1533" y="2775"/>
                  <a:pt x="1232" y="2473"/>
                  <a:pt x="1232" y="2101"/>
                </a:cubicBezTo>
                <a:cubicBezTo>
                  <a:pt x="1232" y="1750"/>
                  <a:pt x="1487" y="1462"/>
                  <a:pt x="1830" y="1431"/>
                </a:cubicBezTo>
                <a:cubicBezTo>
                  <a:pt x="1830" y="1278"/>
                  <a:pt x="1830" y="1278"/>
                  <a:pt x="1830" y="1278"/>
                </a:cubicBezTo>
                <a:cubicBezTo>
                  <a:pt x="1727" y="1278"/>
                  <a:pt x="1727" y="1278"/>
                  <a:pt x="1727" y="1278"/>
                </a:cubicBezTo>
                <a:cubicBezTo>
                  <a:pt x="1727" y="1162"/>
                  <a:pt x="1727" y="1162"/>
                  <a:pt x="1727" y="1162"/>
                </a:cubicBezTo>
                <a:cubicBezTo>
                  <a:pt x="2051" y="1162"/>
                  <a:pt x="2051" y="1162"/>
                  <a:pt x="2051" y="1162"/>
                </a:cubicBezTo>
                <a:cubicBezTo>
                  <a:pt x="2051" y="1278"/>
                  <a:pt x="2051" y="1278"/>
                  <a:pt x="2051" y="1278"/>
                </a:cubicBezTo>
                <a:cubicBezTo>
                  <a:pt x="1952" y="1278"/>
                  <a:pt x="1952" y="1278"/>
                  <a:pt x="1952" y="1278"/>
                </a:cubicBezTo>
                <a:cubicBezTo>
                  <a:pt x="1952" y="1431"/>
                  <a:pt x="1952" y="1431"/>
                  <a:pt x="1952" y="1431"/>
                </a:cubicBezTo>
                <a:cubicBezTo>
                  <a:pt x="2081" y="1443"/>
                  <a:pt x="2214" y="1491"/>
                  <a:pt x="2311" y="1565"/>
                </a:cubicBezTo>
                <a:cubicBezTo>
                  <a:pt x="2445" y="1431"/>
                  <a:pt x="2445" y="1431"/>
                  <a:pt x="2445" y="1431"/>
                </a:cubicBezTo>
                <a:cubicBezTo>
                  <a:pt x="2575" y="1561"/>
                  <a:pt x="2575" y="1561"/>
                  <a:pt x="2575" y="1561"/>
                </a:cubicBezTo>
                <a:cubicBezTo>
                  <a:pt x="2441" y="1695"/>
                  <a:pt x="2441" y="1695"/>
                  <a:pt x="2441" y="1695"/>
                </a:cubicBezTo>
                <a:cubicBezTo>
                  <a:pt x="2527" y="1808"/>
                  <a:pt x="2578" y="1949"/>
                  <a:pt x="2578" y="2101"/>
                </a:cubicBezTo>
                <a:close/>
                <a:moveTo>
                  <a:pt x="1905" y="1550"/>
                </a:moveTo>
                <a:cubicBezTo>
                  <a:pt x="1601" y="1550"/>
                  <a:pt x="1354" y="1798"/>
                  <a:pt x="1354" y="2101"/>
                </a:cubicBezTo>
                <a:cubicBezTo>
                  <a:pt x="1354" y="2405"/>
                  <a:pt x="1601" y="2652"/>
                  <a:pt x="1905" y="2652"/>
                </a:cubicBezTo>
                <a:cubicBezTo>
                  <a:pt x="2209" y="2652"/>
                  <a:pt x="2456" y="2405"/>
                  <a:pt x="2456" y="2101"/>
                </a:cubicBezTo>
                <a:cubicBezTo>
                  <a:pt x="2456" y="1798"/>
                  <a:pt x="2209" y="1550"/>
                  <a:pt x="1905" y="1550"/>
                </a:cubicBezTo>
                <a:close/>
                <a:moveTo>
                  <a:pt x="1952" y="2207"/>
                </a:moveTo>
                <a:cubicBezTo>
                  <a:pt x="1952" y="2280"/>
                  <a:pt x="1952" y="2280"/>
                  <a:pt x="1952" y="2280"/>
                </a:cubicBezTo>
                <a:cubicBezTo>
                  <a:pt x="1844" y="2280"/>
                  <a:pt x="1844" y="2280"/>
                  <a:pt x="1844" y="2280"/>
                </a:cubicBezTo>
                <a:cubicBezTo>
                  <a:pt x="1844" y="2207"/>
                  <a:pt x="1844" y="2207"/>
                  <a:pt x="1844" y="2207"/>
                </a:cubicBezTo>
                <a:cubicBezTo>
                  <a:pt x="1807" y="2186"/>
                  <a:pt x="1783" y="2147"/>
                  <a:pt x="1783" y="2101"/>
                </a:cubicBezTo>
                <a:cubicBezTo>
                  <a:pt x="1783" y="2056"/>
                  <a:pt x="1812" y="2017"/>
                  <a:pt x="1848" y="1996"/>
                </a:cubicBezTo>
                <a:cubicBezTo>
                  <a:pt x="1848" y="1724"/>
                  <a:pt x="1848" y="1724"/>
                  <a:pt x="1848" y="1724"/>
                </a:cubicBezTo>
                <a:cubicBezTo>
                  <a:pt x="1952" y="1724"/>
                  <a:pt x="1952" y="1724"/>
                  <a:pt x="1952" y="1724"/>
                </a:cubicBezTo>
                <a:cubicBezTo>
                  <a:pt x="1952" y="1996"/>
                  <a:pt x="1952" y="1996"/>
                  <a:pt x="1952" y="1996"/>
                </a:cubicBezTo>
                <a:cubicBezTo>
                  <a:pt x="1989" y="2017"/>
                  <a:pt x="2027" y="2056"/>
                  <a:pt x="2027" y="2101"/>
                </a:cubicBezTo>
                <a:cubicBezTo>
                  <a:pt x="2027" y="2147"/>
                  <a:pt x="1989" y="2186"/>
                  <a:pt x="1952" y="2207"/>
                </a:cubicBezTo>
                <a:close/>
                <a:moveTo>
                  <a:pt x="416" y="1720"/>
                </a:moveTo>
                <a:cubicBezTo>
                  <a:pt x="1120" y="1720"/>
                  <a:pt x="1120" y="1720"/>
                  <a:pt x="1120" y="1720"/>
                </a:cubicBezTo>
                <a:cubicBezTo>
                  <a:pt x="1094" y="1773"/>
                  <a:pt x="1074" y="1828"/>
                  <a:pt x="1060" y="1886"/>
                </a:cubicBezTo>
                <a:cubicBezTo>
                  <a:pt x="416" y="1886"/>
                  <a:pt x="416" y="1886"/>
                  <a:pt x="416" y="1886"/>
                </a:cubicBezTo>
                <a:cubicBezTo>
                  <a:pt x="370" y="1886"/>
                  <a:pt x="333" y="1849"/>
                  <a:pt x="333" y="1803"/>
                </a:cubicBezTo>
                <a:cubicBezTo>
                  <a:pt x="333" y="1757"/>
                  <a:pt x="370" y="1720"/>
                  <a:pt x="416" y="1720"/>
                </a:cubicBezTo>
                <a:close/>
                <a:moveTo>
                  <a:pt x="1185" y="1609"/>
                </a:moveTo>
                <a:cubicBezTo>
                  <a:pt x="416" y="1609"/>
                  <a:pt x="416" y="1609"/>
                  <a:pt x="416" y="1609"/>
                </a:cubicBezTo>
                <a:cubicBezTo>
                  <a:pt x="370" y="1609"/>
                  <a:pt x="333" y="1572"/>
                  <a:pt x="333" y="1526"/>
                </a:cubicBezTo>
                <a:cubicBezTo>
                  <a:pt x="333" y="1480"/>
                  <a:pt x="370" y="1442"/>
                  <a:pt x="416" y="1442"/>
                </a:cubicBezTo>
                <a:cubicBezTo>
                  <a:pt x="1338" y="1442"/>
                  <a:pt x="1338" y="1442"/>
                  <a:pt x="1338" y="1442"/>
                </a:cubicBezTo>
                <a:cubicBezTo>
                  <a:pt x="1279" y="1491"/>
                  <a:pt x="1228" y="1547"/>
                  <a:pt x="1185" y="1609"/>
                </a:cubicBezTo>
                <a:close/>
                <a:moveTo>
                  <a:pt x="416" y="1054"/>
                </a:moveTo>
                <a:cubicBezTo>
                  <a:pt x="370" y="1054"/>
                  <a:pt x="333" y="1017"/>
                  <a:pt x="333" y="971"/>
                </a:cubicBezTo>
                <a:cubicBezTo>
                  <a:pt x="333" y="925"/>
                  <a:pt x="370" y="888"/>
                  <a:pt x="416" y="888"/>
                </a:cubicBezTo>
                <a:cubicBezTo>
                  <a:pt x="1526" y="888"/>
                  <a:pt x="1526" y="888"/>
                  <a:pt x="1526" y="888"/>
                </a:cubicBezTo>
                <a:cubicBezTo>
                  <a:pt x="1572" y="888"/>
                  <a:pt x="1609" y="925"/>
                  <a:pt x="1609" y="971"/>
                </a:cubicBezTo>
                <a:cubicBezTo>
                  <a:pt x="1609" y="1017"/>
                  <a:pt x="1572" y="1054"/>
                  <a:pt x="1526" y="1054"/>
                </a:cubicBezTo>
                <a:lnTo>
                  <a:pt x="416" y="1054"/>
                </a:lnTo>
                <a:close/>
                <a:moveTo>
                  <a:pt x="416" y="1332"/>
                </a:moveTo>
                <a:cubicBezTo>
                  <a:pt x="370" y="1332"/>
                  <a:pt x="333" y="1294"/>
                  <a:pt x="333" y="1248"/>
                </a:cubicBezTo>
                <a:cubicBezTo>
                  <a:pt x="333" y="1202"/>
                  <a:pt x="370" y="1165"/>
                  <a:pt x="416" y="1165"/>
                </a:cubicBezTo>
                <a:cubicBezTo>
                  <a:pt x="1526" y="1165"/>
                  <a:pt x="1526" y="1165"/>
                  <a:pt x="1526" y="1165"/>
                </a:cubicBezTo>
                <a:cubicBezTo>
                  <a:pt x="1536" y="1165"/>
                  <a:pt x="1545" y="1168"/>
                  <a:pt x="1554" y="1170"/>
                </a:cubicBezTo>
                <a:cubicBezTo>
                  <a:pt x="1554" y="1311"/>
                  <a:pt x="1554" y="1311"/>
                  <a:pt x="1554" y="1311"/>
                </a:cubicBezTo>
                <a:cubicBezTo>
                  <a:pt x="1539" y="1318"/>
                  <a:pt x="1525" y="1324"/>
                  <a:pt x="1510" y="1332"/>
                </a:cubicBezTo>
                <a:lnTo>
                  <a:pt x="416" y="1332"/>
                </a:lnTo>
                <a:close/>
                <a:moveTo>
                  <a:pt x="1776" y="721"/>
                </a:moveTo>
                <a:cubicBezTo>
                  <a:pt x="1776" y="568"/>
                  <a:pt x="1651" y="444"/>
                  <a:pt x="1498" y="444"/>
                </a:cubicBezTo>
                <a:cubicBezTo>
                  <a:pt x="1495" y="444"/>
                  <a:pt x="1495" y="444"/>
                  <a:pt x="1495" y="444"/>
                </a:cubicBezTo>
                <a:cubicBezTo>
                  <a:pt x="1497" y="453"/>
                  <a:pt x="1498" y="462"/>
                  <a:pt x="1498" y="471"/>
                </a:cubicBezTo>
                <a:cubicBezTo>
                  <a:pt x="1498" y="579"/>
                  <a:pt x="1411" y="666"/>
                  <a:pt x="1304" y="666"/>
                </a:cubicBezTo>
                <a:cubicBezTo>
                  <a:pt x="638" y="666"/>
                  <a:pt x="638" y="666"/>
                  <a:pt x="638" y="666"/>
                </a:cubicBezTo>
                <a:cubicBezTo>
                  <a:pt x="531" y="666"/>
                  <a:pt x="444" y="579"/>
                  <a:pt x="444" y="471"/>
                </a:cubicBezTo>
                <a:cubicBezTo>
                  <a:pt x="444" y="462"/>
                  <a:pt x="445" y="453"/>
                  <a:pt x="447" y="444"/>
                </a:cubicBezTo>
                <a:cubicBezTo>
                  <a:pt x="444" y="444"/>
                  <a:pt x="444" y="444"/>
                  <a:pt x="444" y="444"/>
                </a:cubicBezTo>
                <a:cubicBezTo>
                  <a:pt x="291" y="444"/>
                  <a:pt x="166" y="568"/>
                  <a:pt x="166" y="721"/>
                </a:cubicBezTo>
                <a:cubicBezTo>
                  <a:pt x="166" y="2330"/>
                  <a:pt x="166" y="2330"/>
                  <a:pt x="166" y="2330"/>
                </a:cubicBezTo>
                <a:cubicBezTo>
                  <a:pt x="166" y="2483"/>
                  <a:pt x="291" y="2608"/>
                  <a:pt x="444" y="2608"/>
                </a:cubicBezTo>
                <a:cubicBezTo>
                  <a:pt x="1220" y="2608"/>
                  <a:pt x="1220" y="2608"/>
                  <a:pt x="1220" y="2608"/>
                </a:cubicBezTo>
                <a:cubicBezTo>
                  <a:pt x="1271" y="2672"/>
                  <a:pt x="1331" y="2728"/>
                  <a:pt x="1398" y="2774"/>
                </a:cubicBezTo>
                <a:cubicBezTo>
                  <a:pt x="333" y="2774"/>
                  <a:pt x="333" y="2774"/>
                  <a:pt x="333" y="2774"/>
                </a:cubicBezTo>
                <a:cubicBezTo>
                  <a:pt x="180" y="2774"/>
                  <a:pt x="0" y="2650"/>
                  <a:pt x="0" y="2497"/>
                </a:cubicBezTo>
                <a:cubicBezTo>
                  <a:pt x="0" y="610"/>
                  <a:pt x="0" y="610"/>
                  <a:pt x="0" y="610"/>
                </a:cubicBezTo>
                <a:cubicBezTo>
                  <a:pt x="0" y="457"/>
                  <a:pt x="180" y="333"/>
                  <a:pt x="333" y="333"/>
                </a:cubicBezTo>
                <a:cubicBezTo>
                  <a:pt x="502" y="333"/>
                  <a:pt x="502" y="333"/>
                  <a:pt x="502" y="333"/>
                </a:cubicBezTo>
                <a:cubicBezTo>
                  <a:pt x="537" y="298"/>
                  <a:pt x="585" y="277"/>
                  <a:pt x="638" y="277"/>
                </a:cubicBezTo>
                <a:cubicBezTo>
                  <a:pt x="662" y="277"/>
                  <a:pt x="662" y="277"/>
                  <a:pt x="662" y="277"/>
                </a:cubicBezTo>
                <a:cubicBezTo>
                  <a:pt x="678" y="122"/>
                  <a:pt x="808" y="0"/>
                  <a:pt x="968" y="0"/>
                </a:cubicBezTo>
                <a:cubicBezTo>
                  <a:pt x="1127" y="0"/>
                  <a:pt x="1257" y="122"/>
                  <a:pt x="1273" y="277"/>
                </a:cubicBezTo>
                <a:cubicBezTo>
                  <a:pt x="1304" y="277"/>
                  <a:pt x="1304" y="277"/>
                  <a:pt x="1304" y="277"/>
                </a:cubicBezTo>
                <a:cubicBezTo>
                  <a:pt x="1357" y="277"/>
                  <a:pt x="1405" y="298"/>
                  <a:pt x="1440" y="333"/>
                </a:cubicBezTo>
                <a:cubicBezTo>
                  <a:pt x="1609" y="333"/>
                  <a:pt x="1609" y="333"/>
                  <a:pt x="1609" y="333"/>
                </a:cubicBezTo>
                <a:cubicBezTo>
                  <a:pt x="1763" y="333"/>
                  <a:pt x="1942" y="457"/>
                  <a:pt x="1942" y="610"/>
                </a:cubicBezTo>
                <a:cubicBezTo>
                  <a:pt x="1942" y="1109"/>
                  <a:pt x="1942" y="1109"/>
                  <a:pt x="1942" y="1109"/>
                </a:cubicBezTo>
                <a:cubicBezTo>
                  <a:pt x="1776" y="1109"/>
                  <a:pt x="1776" y="1109"/>
                  <a:pt x="1776" y="1109"/>
                </a:cubicBezTo>
                <a:lnTo>
                  <a:pt x="1776" y="721"/>
                </a:lnTo>
                <a:close/>
                <a:moveTo>
                  <a:pt x="968" y="151"/>
                </a:moveTo>
                <a:cubicBezTo>
                  <a:pt x="881" y="151"/>
                  <a:pt x="810" y="222"/>
                  <a:pt x="810" y="308"/>
                </a:cubicBezTo>
                <a:cubicBezTo>
                  <a:pt x="810" y="395"/>
                  <a:pt x="881" y="466"/>
                  <a:pt x="968" y="466"/>
                </a:cubicBezTo>
                <a:cubicBezTo>
                  <a:pt x="1055" y="466"/>
                  <a:pt x="1125" y="395"/>
                  <a:pt x="1125" y="308"/>
                </a:cubicBezTo>
                <a:cubicBezTo>
                  <a:pt x="1125" y="222"/>
                  <a:pt x="1055" y="151"/>
                  <a:pt x="968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KSO_Shape"/>
          <p:cNvSpPr/>
          <p:nvPr/>
        </p:nvSpPr>
        <p:spPr bwMode="auto">
          <a:xfrm>
            <a:off x="6670977" y="4466567"/>
            <a:ext cx="687474" cy="688618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0162336"/>
  <p:tag name="MH_LIBRARY" val="CONTENTS"/>
  <p:tag name="MH_TYPE" val="ENTRY"/>
  <p:tag name="ID" val="626775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0162336"/>
  <p:tag name="MH_LIBRARY" val="CONTENTS"/>
  <p:tag name="MH_TYPE" val="ENTRY"/>
  <p:tag name="ID" val="626775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0162336"/>
  <p:tag name="MH_LIBRARY" val="CONTENTS"/>
  <p:tag name="MH_TYPE" val="ENTRY"/>
  <p:tag name="ID" val="626775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0162336"/>
  <p:tag name="MH_LIBRARY" val="CONTENTS"/>
  <p:tag name="MH_TYPE" val="ENTRY"/>
  <p:tag name="ID" val="626775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870</Words>
  <Application>Microsoft Office PowerPoint</Application>
  <PresentationFormat>宽屏</PresentationFormat>
  <Paragraphs>234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-apple-system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文富 罗</cp:lastModifiedBy>
  <cp:revision>4</cp:revision>
  <dcterms:created xsi:type="dcterms:W3CDTF">2024-02-04T05:39:49Z</dcterms:created>
  <dcterms:modified xsi:type="dcterms:W3CDTF">2024-02-06T11:51:35Z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2052-12.1.0.16250</vt:lpwstr>
  </property>
  <property fmtid="{D5CDD505-2E9C-101B-9397-08002B2CF9AE}" pid="4" name="ICV">
    <vt:lpwstr>4494E57A27A24FB7895455F53380352A_13</vt:lpwstr>
  </property>
</Properties>
</file>